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608" r:id="rId2"/>
    <p:sldId id="609" r:id="rId3"/>
    <p:sldId id="2146848356" r:id="rId4"/>
    <p:sldId id="622" r:id="rId5"/>
    <p:sldId id="282" r:id="rId6"/>
    <p:sldId id="2146848378" r:id="rId7"/>
    <p:sldId id="2146848379" r:id="rId8"/>
    <p:sldId id="2146848381" r:id="rId9"/>
    <p:sldId id="2146848369" r:id="rId10"/>
    <p:sldId id="2146848370" r:id="rId11"/>
    <p:sldId id="2146848371" r:id="rId12"/>
    <p:sldId id="2146848373" r:id="rId13"/>
    <p:sldId id="2146848344" r:id="rId14"/>
    <p:sldId id="497" r:id="rId15"/>
  </p:sldIdLst>
  <p:sldSz cx="12190413"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11" userDrawn="1">
          <p15:clr>
            <a:srgbClr val="A4A3A4"/>
          </p15:clr>
        </p15:guide>
        <p15:guide id="2" pos="370" userDrawn="1">
          <p15:clr>
            <a:srgbClr val="A4A3A4"/>
          </p15:clr>
        </p15:guide>
      </p15:sldGuideLst>
    </p:ext>
    <p:ext uri="{2D200454-40CA-4A62-9FC3-DE9A4176ACB9}">
      <p15:notesGuideLst xmlns:p15="http://schemas.microsoft.com/office/powerpoint/2012/main">
        <p15:guide id="1" orient="horz" pos="3109">
          <p15:clr>
            <a:srgbClr val="A4A3A4"/>
          </p15:clr>
        </p15:guide>
        <p15:guide id="2" pos="2123">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86B340-26C9-C624-E626-2FE24BB910B0}" name="Joana Freitas" initials="JF" userId="S::jlfreitas@quadranteglobal.com::e05136de-f4f8-410c-a475-592f22a93c3f" providerId="AD"/>
  <p188:author id="{38DCEF44-9A80-9E27-4CCD-F66437F9E46A}" name="Nuno Campelo" initials="NC" userId="S::ncampelo@infraconsult.pt::1dee5b2b-1646-4948-9b28-fa520a2cb3b2" providerId="AD"/>
  <p188:author id="{8D435A71-CC3F-EDFB-5337-095E6111DABD}" name="João Abreu Miguel" initials="JAM" userId="S::jmiguel@quadranteglobal.com::982d9fa6-33e6-4b99-8840-0a7981459c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uno Campelo - INFRACONSULT" initials="NC-I"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7F7"/>
    <a:srgbClr val="232F51"/>
    <a:srgbClr val="8293FA"/>
    <a:srgbClr val="6FCBD9"/>
    <a:srgbClr val="314DF7"/>
    <a:srgbClr val="26BBED"/>
    <a:srgbClr val="0071D5"/>
    <a:srgbClr val="182A54"/>
    <a:srgbClr val="000000"/>
    <a:srgbClr val="317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2915" autoAdjust="0"/>
  </p:normalViewPr>
  <p:slideViewPr>
    <p:cSldViewPr snapToGrid="0">
      <p:cViewPr varScale="1">
        <p:scale>
          <a:sx n="73" d="100"/>
          <a:sy n="73" d="100"/>
        </p:scale>
        <p:origin x="1094" y="67"/>
      </p:cViewPr>
      <p:guideLst>
        <p:guide orient="horz" pos="1911"/>
        <p:guide pos="37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9" d="100"/>
          <a:sy n="79" d="100"/>
        </p:scale>
        <p:origin x="4050" y="9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Rocha" userId="a2c62ea8-7610-401f-b476-be11a0496f60" providerId="ADAL" clId="{601A63FA-F964-46CD-B32F-1FE93A9D6AE6}"/>
    <pc:docChg chg="undo custSel addSld delSld modSld modMainMaster">
      <pc:chgData name="João Rocha" userId="a2c62ea8-7610-401f-b476-be11a0496f60" providerId="ADAL" clId="{601A63FA-F964-46CD-B32F-1FE93A9D6AE6}" dt="2025-10-21T14:31:32.435" v="2854" actId="729"/>
      <pc:docMkLst>
        <pc:docMk/>
      </pc:docMkLst>
      <pc:sldChg chg="modSp mod">
        <pc:chgData name="João Rocha" userId="a2c62ea8-7610-401f-b476-be11a0496f60" providerId="ADAL" clId="{601A63FA-F964-46CD-B32F-1FE93A9D6AE6}" dt="2025-10-20T09:26:46.999" v="1473" actId="20577"/>
        <pc:sldMkLst>
          <pc:docMk/>
          <pc:sldMk cId="4234080024" sldId="282"/>
        </pc:sldMkLst>
        <pc:spChg chg="mod">
          <ac:chgData name="João Rocha" userId="a2c62ea8-7610-401f-b476-be11a0496f60" providerId="ADAL" clId="{601A63FA-F964-46CD-B32F-1FE93A9D6AE6}" dt="2025-10-20T09:23:08.596" v="1100" actId="1036"/>
          <ac:spMkLst>
            <pc:docMk/>
            <pc:sldMk cId="4234080024" sldId="282"/>
            <ac:spMk id="6" creationId="{905FF80C-7F03-E5E3-9735-39FE6C5A42B5}"/>
          </ac:spMkLst>
        </pc:spChg>
        <pc:spChg chg="mod">
          <ac:chgData name="João Rocha" userId="a2c62ea8-7610-401f-b476-be11a0496f60" providerId="ADAL" clId="{601A63FA-F964-46CD-B32F-1FE93A9D6AE6}" dt="2025-10-20T09:26:25.618" v="1451" actId="20577"/>
          <ac:spMkLst>
            <pc:docMk/>
            <pc:sldMk cId="4234080024" sldId="282"/>
            <ac:spMk id="10" creationId="{B5644D22-BB5D-0161-5F2C-F7693A06B036}"/>
          </ac:spMkLst>
        </pc:spChg>
        <pc:spChg chg="mod">
          <ac:chgData name="João Rocha" userId="a2c62ea8-7610-401f-b476-be11a0496f60" providerId="ADAL" clId="{601A63FA-F964-46CD-B32F-1FE93A9D6AE6}" dt="2025-10-20T09:24:51.769" v="1294" actId="20577"/>
          <ac:spMkLst>
            <pc:docMk/>
            <pc:sldMk cId="4234080024" sldId="282"/>
            <ac:spMk id="11" creationId="{90FF0892-3786-3F97-9AC3-298F5B60721F}"/>
          </ac:spMkLst>
        </pc:spChg>
        <pc:spChg chg="mod">
          <ac:chgData name="João Rocha" userId="a2c62ea8-7610-401f-b476-be11a0496f60" providerId="ADAL" clId="{601A63FA-F964-46CD-B32F-1FE93A9D6AE6}" dt="2025-10-20T09:26:46.999" v="1473" actId="20577"/>
          <ac:spMkLst>
            <pc:docMk/>
            <pc:sldMk cId="4234080024" sldId="282"/>
            <ac:spMk id="12" creationId="{0658E588-267B-649C-7B27-4EEAF0785590}"/>
          </ac:spMkLst>
        </pc:spChg>
        <pc:spChg chg="mod">
          <ac:chgData name="João Rocha" userId="a2c62ea8-7610-401f-b476-be11a0496f60" providerId="ADAL" clId="{601A63FA-F964-46CD-B32F-1FE93A9D6AE6}" dt="2025-10-20T09:22:05.963" v="999" actId="20577"/>
          <ac:spMkLst>
            <pc:docMk/>
            <pc:sldMk cId="4234080024" sldId="282"/>
            <ac:spMk id="15" creationId="{9C7D6074-7190-D212-2D07-6BE1BC59C82A}"/>
          </ac:spMkLst>
        </pc:spChg>
        <pc:spChg chg="mod">
          <ac:chgData name="João Rocha" userId="a2c62ea8-7610-401f-b476-be11a0496f60" providerId="ADAL" clId="{601A63FA-F964-46CD-B32F-1FE93A9D6AE6}" dt="2025-10-20T09:26:00.712" v="1450" actId="1076"/>
          <ac:spMkLst>
            <pc:docMk/>
            <pc:sldMk cId="4234080024" sldId="282"/>
            <ac:spMk id="17" creationId="{6D4085FF-AFF8-26EC-FA06-ED356FD1BBD4}"/>
          </ac:spMkLst>
        </pc:spChg>
      </pc:sldChg>
      <pc:sldChg chg="addSp delSp modSp mod">
        <pc:chgData name="João Rocha" userId="a2c62ea8-7610-401f-b476-be11a0496f60" providerId="ADAL" clId="{601A63FA-F964-46CD-B32F-1FE93A9D6AE6}" dt="2025-10-20T10:22:49.426" v="2802" actId="1076"/>
        <pc:sldMkLst>
          <pc:docMk/>
          <pc:sldMk cId="878411089" sldId="497"/>
        </pc:sldMkLst>
        <pc:grpChg chg="del">
          <ac:chgData name="João Rocha" userId="a2c62ea8-7610-401f-b476-be11a0496f60" providerId="ADAL" clId="{601A63FA-F964-46CD-B32F-1FE93A9D6AE6}" dt="2025-10-20T10:22:37.984" v="2801" actId="478"/>
          <ac:grpSpMkLst>
            <pc:docMk/>
            <pc:sldMk cId="878411089" sldId="497"/>
            <ac:grpSpMk id="8" creationId="{7409048B-C0B6-E69F-8C5F-6872C4BAC36C}"/>
          </ac:grpSpMkLst>
        </pc:grpChg>
        <pc:picChg chg="add mod ord">
          <ac:chgData name="João Rocha" userId="a2c62ea8-7610-401f-b476-be11a0496f60" providerId="ADAL" clId="{601A63FA-F964-46CD-B32F-1FE93A9D6AE6}" dt="2025-10-20T10:22:49.426" v="2802" actId="1076"/>
          <ac:picMkLst>
            <pc:docMk/>
            <pc:sldMk cId="878411089" sldId="497"/>
            <ac:picMk id="3" creationId="{C3AFFE56-19AE-6E37-8DB8-58256A3CB84C}"/>
          </ac:picMkLst>
        </pc:picChg>
      </pc:sldChg>
      <pc:sldChg chg="addSp delSp modSp mod modShow">
        <pc:chgData name="João Rocha" userId="a2c62ea8-7610-401f-b476-be11a0496f60" providerId="ADAL" clId="{601A63FA-F964-46CD-B32F-1FE93A9D6AE6}" dt="2025-10-21T14:31:32.435" v="2854" actId="729"/>
        <pc:sldMkLst>
          <pc:docMk/>
          <pc:sldMk cId="579293292" sldId="577"/>
        </pc:sldMkLst>
        <pc:spChg chg="add del mod">
          <ac:chgData name="João Rocha" userId="a2c62ea8-7610-401f-b476-be11a0496f60" providerId="ADAL" clId="{601A63FA-F964-46CD-B32F-1FE93A9D6AE6}" dt="2025-10-20T10:21:07.599" v="2722" actId="478"/>
          <ac:spMkLst>
            <pc:docMk/>
            <pc:sldMk cId="579293292" sldId="577"/>
            <ac:spMk id="9" creationId="{459A9F1A-1BF8-E06F-E50A-57A649BFDF7A}"/>
          </ac:spMkLst>
        </pc:spChg>
        <pc:spChg chg="mod">
          <ac:chgData name="João Rocha" userId="a2c62ea8-7610-401f-b476-be11a0496f60" providerId="ADAL" clId="{601A63FA-F964-46CD-B32F-1FE93A9D6AE6}" dt="2025-10-20T10:22:19.725" v="2795" actId="1035"/>
          <ac:spMkLst>
            <pc:docMk/>
            <pc:sldMk cId="579293292" sldId="577"/>
            <ac:spMk id="14" creationId="{BB6869CE-FA71-C3A2-58D0-EF50A7B40F53}"/>
          </ac:spMkLst>
        </pc:spChg>
        <pc:graphicFrameChg chg="mod modGraphic">
          <ac:chgData name="João Rocha" userId="a2c62ea8-7610-401f-b476-be11a0496f60" providerId="ADAL" clId="{601A63FA-F964-46CD-B32F-1FE93A9D6AE6}" dt="2025-10-20T10:26:51.913" v="2846" actId="1076"/>
          <ac:graphicFrameMkLst>
            <pc:docMk/>
            <pc:sldMk cId="579293292" sldId="577"/>
            <ac:graphicFrameMk id="17" creationId="{05BF843E-4676-29F0-7E60-45DB5036AA5F}"/>
          </ac:graphicFrameMkLst>
        </pc:graphicFrameChg>
      </pc:sldChg>
      <pc:sldChg chg="modSp mod modShow">
        <pc:chgData name="João Rocha" userId="a2c62ea8-7610-401f-b476-be11a0496f60" providerId="ADAL" clId="{601A63FA-F964-46CD-B32F-1FE93A9D6AE6}" dt="2025-10-21T14:31:32.435" v="2854" actId="729"/>
        <pc:sldMkLst>
          <pc:docMk/>
          <pc:sldMk cId="2509250752" sldId="578"/>
        </pc:sldMkLst>
        <pc:spChg chg="mod">
          <ac:chgData name="João Rocha" userId="a2c62ea8-7610-401f-b476-be11a0496f60" providerId="ADAL" clId="{601A63FA-F964-46CD-B32F-1FE93A9D6AE6}" dt="2025-10-20T10:00:33.752" v="2591" actId="20577"/>
          <ac:spMkLst>
            <pc:docMk/>
            <pc:sldMk cId="2509250752" sldId="578"/>
            <ac:spMk id="13" creationId="{9D0E17B1-F0F2-3C44-6C13-B2E242176943}"/>
          </ac:spMkLst>
        </pc:spChg>
        <pc:spChg chg="mod">
          <ac:chgData name="João Rocha" userId="a2c62ea8-7610-401f-b476-be11a0496f60" providerId="ADAL" clId="{601A63FA-F964-46CD-B32F-1FE93A9D6AE6}" dt="2025-10-20T10:00:12.296" v="2553" actId="20577"/>
          <ac:spMkLst>
            <pc:docMk/>
            <pc:sldMk cId="2509250752" sldId="578"/>
            <ac:spMk id="27" creationId="{8CB10A89-E6E3-E5C7-10EB-1A823B6472ED}"/>
          </ac:spMkLst>
        </pc:spChg>
      </pc:sldChg>
      <pc:sldChg chg="addSp delSp modSp mod">
        <pc:chgData name="João Rocha" userId="a2c62ea8-7610-401f-b476-be11a0496f60" providerId="ADAL" clId="{601A63FA-F964-46CD-B32F-1FE93A9D6AE6}" dt="2025-10-20T09:19:36.294" v="890" actId="1038"/>
        <pc:sldMkLst>
          <pc:docMk/>
          <pc:sldMk cId="298750834" sldId="608"/>
        </pc:sldMkLst>
        <pc:spChg chg="add mod">
          <ac:chgData name="João Rocha" userId="a2c62ea8-7610-401f-b476-be11a0496f60" providerId="ADAL" clId="{601A63FA-F964-46CD-B32F-1FE93A9D6AE6}" dt="2025-10-20T09:18:31.716" v="855"/>
          <ac:spMkLst>
            <pc:docMk/>
            <pc:sldMk cId="298750834" sldId="608"/>
            <ac:spMk id="2" creationId="{3426F229-5D80-C14B-60A7-14F2DE508B0E}"/>
          </ac:spMkLst>
        </pc:spChg>
        <pc:spChg chg="mod">
          <ac:chgData name="João Rocha" userId="a2c62ea8-7610-401f-b476-be11a0496f60" providerId="ADAL" clId="{601A63FA-F964-46CD-B32F-1FE93A9D6AE6}" dt="2025-10-20T09:19:29.654" v="871" actId="1076"/>
          <ac:spMkLst>
            <pc:docMk/>
            <pc:sldMk cId="298750834" sldId="608"/>
            <ac:spMk id="61" creationId="{3A53B0A7-B1F8-5833-F2D7-6CF741F9682A}"/>
          </ac:spMkLst>
        </pc:spChg>
        <pc:picChg chg="del mod">
          <ac:chgData name="João Rocha" userId="a2c62ea8-7610-401f-b476-be11a0496f60" providerId="ADAL" clId="{601A63FA-F964-46CD-B32F-1FE93A9D6AE6}" dt="2025-10-20T09:19:02.599" v="860" actId="478"/>
          <ac:picMkLst>
            <pc:docMk/>
            <pc:sldMk cId="298750834" sldId="608"/>
            <ac:picMk id="8" creationId="{B18F1B97-45F6-1538-170F-337AC9833D28}"/>
          </ac:picMkLst>
        </pc:picChg>
        <pc:picChg chg="mod modCrop">
          <ac:chgData name="João Rocha" userId="a2c62ea8-7610-401f-b476-be11a0496f60" providerId="ADAL" clId="{601A63FA-F964-46CD-B32F-1FE93A9D6AE6}" dt="2025-10-20T09:19:36.294" v="890" actId="1038"/>
          <ac:picMkLst>
            <pc:docMk/>
            <pc:sldMk cId="298750834" sldId="608"/>
            <ac:picMk id="9" creationId="{862D7351-AFBD-374D-8CA9-55769BCE3610}"/>
          </ac:picMkLst>
        </pc:picChg>
        <pc:picChg chg="mod">
          <ac:chgData name="João Rocha" userId="a2c62ea8-7610-401f-b476-be11a0496f60" providerId="ADAL" clId="{601A63FA-F964-46CD-B32F-1FE93A9D6AE6}" dt="2025-10-20T09:19:09.216" v="864" actId="1076"/>
          <ac:picMkLst>
            <pc:docMk/>
            <pc:sldMk cId="298750834" sldId="608"/>
            <ac:picMk id="24" creationId="{B2F8F0EB-1CA0-8BB3-42D7-759A6C072673}"/>
          </ac:picMkLst>
        </pc:picChg>
      </pc:sldChg>
      <pc:sldChg chg="addSp delSp modSp mod">
        <pc:chgData name="João Rocha" userId="a2c62ea8-7610-401f-b476-be11a0496f60" providerId="ADAL" clId="{601A63FA-F964-46CD-B32F-1FE93A9D6AE6}" dt="2025-10-20T09:43:50.651" v="1845" actId="1035"/>
        <pc:sldMkLst>
          <pc:docMk/>
          <pc:sldMk cId="3772226910" sldId="609"/>
        </pc:sldMkLst>
        <pc:spChg chg="mod">
          <ac:chgData name="João Rocha" userId="a2c62ea8-7610-401f-b476-be11a0496f60" providerId="ADAL" clId="{601A63FA-F964-46CD-B32F-1FE93A9D6AE6}" dt="2025-10-20T09:20:45.660" v="934" actId="20577"/>
          <ac:spMkLst>
            <pc:docMk/>
            <pc:sldMk cId="3772226910" sldId="609"/>
            <ac:spMk id="2" creationId="{9C3858F2-3BF5-5C84-E0CE-00E2E808B0DF}"/>
          </ac:spMkLst>
        </pc:spChg>
        <pc:spChg chg="mod">
          <ac:chgData name="João Rocha" userId="a2c62ea8-7610-401f-b476-be11a0496f60" providerId="ADAL" clId="{601A63FA-F964-46CD-B32F-1FE93A9D6AE6}" dt="2025-10-20T09:43:50.651" v="1845" actId="1035"/>
          <ac:spMkLst>
            <pc:docMk/>
            <pc:sldMk cId="3772226910" sldId="609"/>
            <ac:spMk id="4" creationId="{F476239F-5BA2-BCA6-261B-8CB38CEEE998}"/>
          </ac:spMkLst>
        </pc:spChg>
        <pc:grpChg chg="del">
          <ac:chgData name="João Rocha" userId="a2c62ea8-7610-401f-b476-be11a0496f60" providerId="ADAL" clId="{601A63FA-F964-46CD-B32F-1FE93A9D6AE6}" dt="2025-10-20T09:20:24.589" v="901" actId="478"/>
          <ac:grpSpMkLst>
            <pc:docMk/>
            <pc:sldMk cId="3772226910" sldId="609"/>
            <ac:grpSpMk id="76" creationId="{0C06DE4B-549B-2936-1590-13F098ED4EBB}"/>
          </ac:grpSpMkLst>
        </pc:grpChg>
        <pc:picChg chg="add mod">
          <ac:chgData name="João Rocha" userId="a2c62ea8-7610-401f-b476-be11a0496f60" providerId="ADAL" clId="{601A63FA-F964-46CD-B32F-1FE93A9D6AE6}" dt="2025-10-20T09:43:42.854" v="1822" actId="1035"/>
          <ac:picMkLst>
            <pc:docMk/>
            <pc:sldMk cId="3772226910" sldId="609"/>
            <ac:picMk id="5" creationId="{F4D583A6-4970-439B-0165-50C368E02489}"/>
          </ac:picMkLst>
        </pc:picChg>
      </pc:sldChg>
      <pc:sldChg chg="addSp delSp modSp mod modShow">
        <pc:chgData name="João Rocha" userId="a2c62ea8-7610-401f-b476-be11a0496f60" providerId="ADAL" clId="{601A63FA-F964-46CD-B32F-1FE93A9D6AE6}" dt="2025-10-21T14:31:32.435" v="2854" actId="729"/>
        <pc:sldMkLst>
          <pc:docMk/>
          <pc:sldMk cId="2874136096" sldId="620"/>
        </pc:sldMkLst>
        <pc:spChg chg="mod">
          <ac:chgData name="João Rocha" userId="a2c62ea8-7610-401f-b476-be11a0496f60" providerId="ADAL" clId="{601A63FA-F964-46CD-B32F-1FE93A9D6AE6}" dt="2025-10-20T09:56:46.357" v="2306" actId="1035"/>
          <ac:spMkLst>
            <pc:docMk/>
            <pc:sldMk cId="2874136096" sldId="620"/>
            <ac:spMk id="5" creationId="{CA6A8266-160F-495A-CA1C-1539DDF2FB84}"/>
          </ac:spMkLst>
        </pc:spChg>
        <pc:spChg chg="mod">
          <ac:chgData name="João Rocha" userId="a2c62ea8-7610-401f-b476-be11a0496f60" providerId="ADAL" clId="{601A63FA-F964-46CD-B32F-1FE93A9D6AE6}" dt="2025-10-17T10:53:51.506" v="611" actId="14100"/>
          <ac:spMkLst>
            <pc:docMk/>
            <pc:sldMk cId="2874136096" sldId="620"/>
            <ac:spMk id="6" creationId="{13DE1742-88D4-2B42-44EE-0E1DA3E422CA}"/>
          </ac:spMkLst>
        </pc:spChg>
        <pc:spChg chg="mod">
          <ac:chgData name="João Rocha" userId="a2c62ea8-7610-401f-b476-be11a0496f60" providerId="ADAL" clId="{601A63FA-F964-46CD-B32F-1FE93A9D6AE6}" dt="2025-10-20T09:56:46.357" v="2306" actId="1035"/>
          <ac:spMkLst>
            <pc:docMk/>
            <pc:sldMk cId="2874136096" sldId="620"/>
            <ac:spMk id="9" creationId="{B05C404A-8F89-1A03-92D1-74B196B33085}"/>
          </ac:spMkLst>
        </pc:spChg>
        <pc:spChg chg="mod">
          <ac:chgData name="João Rocha" userId="a2c62ea8-7610-401f-b476-be11a0496f60" providerId="ADAL" clId="{601A63FA-F964-46CD-B32F-1FE93A9D6AE6}" dt="2025-10-20T09:56:46.357" v="2306" actId="1035"/>
          <ac:spMkLst>
            <pc:docMk/>
            <pc:sldMk cId="2874136096" sldId="620"/>
            <ac:spMk id="10" creationId="{0FAC5F6C-75BA-A696-67F1-4EA9D1D73305}"/>
          </ac:spMkLst>
        </pc:spChg>
        <pc:spChg chg="mod">
          <ac:chgData name="João Rocha" userId="a2c62ea8-7610-401f-b476-be11a0496f60" providerId="ADAL" clId="{601A63FA-F964-46CD-B32F-1FE93A9D6AE6}" dt="2025-10-20T09:56:46.357" v="2306" actId="1035"/>
          <ac:spMkLst>
            <pc:docMk/>
            <pc:sldMk cId="2874136096" sldId="620"/>
            <ac:spMk id="12" creationId="{11E16584-DF1D-6818-6051-839F2156699A}"/>
          </ac:spMkLst>
        </pc:spChg>
        <pc:spChg chg="mod">
          <ac:chgData name="João Rocha" userId="a2c62ea8-7610-401f-b476-be11a0496f60" providerId="ADAL" clId="{601A63FA-F964-46CD-B32F-1FE93A9D6AE6}" dt="2025-10-20T09:56:46.357" v="2306" actId="1035"/>
          <ac:spMkLst>
            <pc:docMk/>
            <pc:sldMk cId="2874136096" sldId="620"/>
            <ac:spMk id="13" creationId="{A56EB3C6-034A-7591-C8F6-7A72AE09D359}"/>
          </ac:spMkLst>
        </pc:spChg>
        <pc:spChg chg="mod">
          <ac:chgData name="João Rocha" userId="a2c62ea8-7610-401f-b476-be11a0496f60" providerId="ADAL" clId="{601A63FA-F964-46CD-B32F-1FE93A9D6AE6}" dt="2025-10-20T09:56:46.357" v="2306" actId="1035"/>
          <ac:spMkLst>
            <pc:docMk/>
            <pc:sldMk cId="2874136096" sldId="620"/>
            <ac:spMk id="16" creationId="{2D1F6646-3F4A-5346-B098-A0CE0F4C5146}"/>
          </ac:spMkLst>
        </pc:spChg>
        <pc:spChg chg="mod">
          <ac:chgData name="João Rocha" userId="a2c62ea8-7610-401f-b476-be11a0496f60" providerId="ADAL" clId="{601A63FA-F964-46CD-B32F-1FE93A9D6AE6}" dt="2025-10-20T09:56:46.357" v="2306" actId="1035"/>
          <ac:spMkLst>
            <pc:docMk/>
            <pc:sldMk cId="2874136096" sldId="620"/>
            <ac:spMk id="20" creationId="{B7B73D55-41AF-DB81-8A9D-A277926B9B62}"/>
          </ac:spMkLst>
        </pc:spChg>
        <pc:spChg chg="mod">
          <ac:chgData name="João Rocha" userId="a2c62ea8-7610-401f-b476-be11a0496f60" providerId="ADAL" clId="{601A63FA-F964-46CD-B32F-1FE93A9D6AE6}" dt="2025-10-20T09:57:06.182" v="2334" actId="20577"/>
          <ac:spMkLst>
            <pc:docMk/>
            <pc:sldMk cId="2874136096" sldId="620"/>
            <ac:spMk id="21" creationId="{5731189A-76A9-67FB-506A-B4DAD818DEFF}"/>
          </ac:spMkLst>
        </pc:spChg>
        <pc:spChg chg="mod">
          <ac:chgData name="João Rocha" userId="a2c62ea8-7610-401f-b476-be11a0496f60" providerId="ADAL" clId="{601A63FA-F964-46CD-B32F-1FE93A9D6AE6}" dt="2025-10-20T09:58:33.851" v="2541" actId="20577"/>
          <ac:spMkLst>
            <pc:docMk/>
            <pc:sldMk cId="2874136096" sldId="620"/>
            <ac:spMk id="22" creationId="{2ACBBB0D-0D93-2F15-1B5A-C772DA257CA1}"/>
          </ac:spMkLst>
        </pc:spChg>
        <pc:spChg chg="mod">
          <ac:chgData name="João Rocha" userId="a2c62ea8-7610-401f-b476-be11a0496f60" providerId="ADAL" clId="{601A63FA-F964-46CD-B32F-1FE93A9D6AE6}" dt="2025-10-17T10:53:53.306" v="612" actId="14100"/>
          <ac:spMkLst>
            <pc:docMk/>
            <pc:sldMk cId="2874136096" sldId="620"/>
            <ac:spMk id="28" creationId="{A4DC96F9-653C-FFEF-CEA7-D97AA51238BB}"/>
          </ac:spMkLst>
        </pc:spChg>
        <pc:spChg chg="add del mod">
          <ac:chgData name="João Rocha" userId="a2c62ea8-7610-401f-b476-be11a0496f60" providerId="ADAL" clId="{601A63FA-F964-46CD-B32F-1FE93A9D6AE6}" dt="2025-10-20T09:59:42.052" v="2542" actId="478"/>
          <ac:spMkLst>
            <pc:docMk/>
            <pc:sldMk cId="2874136096" sldId="620"/>
            <ac:spMk id="29" creationId="{C926C7BF-345B-10B0-F577-73D857CFA6F7}"/>
          </ac:spMkLst>
        </pc:spChg>
        <pc:spChg chg="add mod">
          <ac:chgData name="João Rocha" userId="a2c62ea8-7610-401f-b476-be11a0496f60" providerId="ADAL" clId="{601A63FA-F964-46CD-B32F-1FE93A9D6AE6}" dt="2025-10-20T09:56:57.351" v="2314" actId="1036"/>
          <ac:spMkLst>
            <pc:docMk/>
            <pc:sldMk cId="2874136096" sldId="620"/>
            <ac:spMk id="31" creationId="{8B2E829A-A2BB-9E6D-23DD-18CBF9FABCD6}"/>
          </ac:spMkLst>
        </pc:spChg>
        <pc:spChg chg="add mod">
          <ac:chgData name="João Rocha" userId="a2c62ea8-7610-401f-b476-be11a0496f60" providerId="ADAL" clId="{601A63FA-F964-46CD-B32F-1FE93A9D6AE6}" dt="2025-10-20T09:56:57.351" v="2314" actId="1036"/>
          <ac:spMkLst>
            <pc:docMk/>
            <pc:sldMk cId="2874136096" sldId="620"/>
            <ac:spMk id="32" creationId="{8DDC16C1-6BF3-A66F-2654-09A66EBA22F5}"/>
          </ac:spMkLst>
        </pc:spChg>
        <pc:spChg chg="add mod">
          <ac:chgData name="João Rocha" userId="a2c62ea8-7610-401f-b476-be11a0496f60" providerId="ADAL" clId="{601A63FA-F964-46CD-B32F-1FE93A9D6AE6}" dt="2025-10-20T09:56:57.351" v="2314" actId="1036"/>
          <ac:spMkLst>
            <pc:docMk/>
            <pc:sldMk cId="2874136096" sldId="620"/>
            <ac:spMk id="33" creationId="{A2EFB73F-00E5-F557-96E7-552B10B04C98}"/>
          </ac:spMkLst>
        </pc:spChg>
        <pc:grpChg chg="del">
          <ac:chgData name="João Rocha" userId="a2c62ea8-7610-401f-b476-be11a0496f60" providerId="ADAL" clId="{601A63FA-F964-46CD-B32F-1FE93A9D6AE6}" dt="2025-10-20T09:55:36.200" v="2190" actId="165"/>
          <ac:grpSpMkLst>
            <pc:docMk/>
            <pc:sldMk cId="2874136096" sldId="620"/>
            <ac:grpSpMk id="30" creationId="{4257B9D5-3D4B-249C-2A6E-3FC05640D095}"/>
          </ac:grpSpMkLst>
        </pc:grpChg>
        <pc:cxnChg chg="mod topLvl">
          <ac:chgData name="João Rocha" userId="a2c62ea8-7610-401f-b476-be11a0496f60" providerId="ADAL" clId="{601A63FA-F964-46CD-B32F-1FE93A9D6AE6}" dt="2025-10-20T09:55:36.200" v="2190" actId="165"/>
          <ac:cxnSpMkLst>
            <pc:docMk/>
            <pc:sldMk cId="2874136096" sldId="620"/>
            <ac:cxnSpMk id="7" creationId="{4A91B5BF-5314-202E-096C-559F37DF3F80}"/>
          </ac:cxnSpMkLst>
        </pc:cxnChg>
        <pc:cxnChg chg="mod topLvl">
          <ac:chgData name="João Rocha" userId="a2c62ea8-7610-401f-b476-be11a0496f60" providerId="ADAL" clId="{601A63FA-F964-46CD-B32F-1FE93A9D6AE6}" dt="2025-10-20T09:55:36.200" v="2190" actId="165"/>
          <ac:cxnSpMkLst>
            <pc:docMk/>
            <pc:sldMk cId="2874136096" sldId="620"/>
            <ac:cxnSpMk id="11" creationId="{5B3A46D3-C26E-58BF-7F6E-2F1E365FF07F}"/>
          </ac:cxnSpMkLst>
        </pc:cxnChg>
        <pc:cxnChg chg="mod topLvl">
          <ac:chgData name="João Rocha" userId="a2c62ea8-7610-401f-b476-be11a0496f60" providerId="ADAL" clId="{601A63FA-F964-46CD-B32F-1FE93A9D6AE6}" dt="2025-10-20T09:55:36.200" v="2190" actId="165"/>
          <ac:cxnSpMkLst>
            <pc:docMk/>
            <pc:sldMk cId="2874136096" sldId="620"/>
            <ac:cxnSpMk id="15" creationId="{12F9A2ED-14D0-6701-D580-13EF1EDA3B24}"/>
          </ac:cxnSpMkLst>
        </pc:cxnChg>
        <pc:cxnChg chg="mod topLvl">
          <ac:chgData name="João Rocha" userId="a2c62ea8-7610-401f-b476-be11a0496f60" providerId="ADAL" clId="{601A63FA-F964-46CD-B32F-1FE93A9D6AE6}" dt="2025-10-20T09:55:36.200" v="2190" actId="165"/>
          <ac:cxnSpMkLst>
            <pc:docMk/>
            <pc:sldMk cId="2874136096" sldId="620"/>
            <ac:cxnSpMk id="19" creationId="{5E8640ED-AB0D-EF75-647D-EC7B2D344CE6}"/>
          </ac:cxnSpMkLst>
        </pc:cxnChg>
        <pc:cxnChg chg="add mod">
          <ac:chgData name="João Rocha" userId="a2c62ea8-7610-401f-b476-be11a0496f60" providerId="ADAL" clId="{601A63FA-F964-46CD-B32F-1FE93A9D6AE6}" dt="2025-10-20T09:56:51.411" v="2308" actId="1036"/>
          <ac:cxnSpMkLst>
            <pc:docMk/>
            <pc:sldMk cId="2874136096" sldId="620"/>
            <ac:cxnSpMk id="34" creationId="{BCAC46AA-1A1A-5DB2-E71F-CA803987E8B9}"/>
          </ac:cxnSpMkLst>
        </pc:cxnChg>
      </pc:sldChg>
      <pc:sldChg chg="modSp mod">
        <pc:chgData name="João Rocha" userId="a2c62ea8-7610-401f-b476-be11a0496f60" providerId="ADAL" clId="{601A63FA-F964-46CD-B32F-1FE93A9D6AE6}" dt="2025-10-17T10:34:15.266" v="370" actId="20577"/>
        <pc:sldMkLst>
          <pc:docMk/>
          <pc:sldMk cId="2769833911" sldId="622"/>
        </pc:sldMkLst>
        <pc:spChg chg="mod">
          <ac:chgData name="João Rocha" userId="a2c62ea8-7610-401f-b476-be11a0496f60" providerId="ADAL" clId="{601A63FA-F964-46CD-B32F-1FE93A9D6AE6}" dt="2025-10-17T10:34:15.266" v="370" actId="20577"/>
          <ac:spMkLst>
            <pc:docMk/>
            <pc:sldMk cId="2769833911" sldId="622"/>
            <ac:spMk id="21" creationId="{F5A5596F-30B8-C37E-583E-5246D9F54761}"/>
          </ac:spMkLst>
        </pc:spChg>
      </pc:sldChg>
      <pc:sldChg chg="addSp delSp modSp mod">
        <pc:chgData name="João Rocha" userId="a2c62ea8-7610-401f-b476-be11a0496f60" providerId="ADAL" clId="{601A63FA-F964-46CD-B32F-1FE93A9D6AE6}" dt="2025-10-20T10:47:47.643" v="2850" actId="478"/>
        <pc:sldMkLst>
          <pc:docMk/>
          <pc:sldMk cId="2852122004" sldId="2146848344"/>
        </pc:sldMkLst>
        <pc:grpChg chg="del">
          <ac:chgData name="João Rocha" userId="a2c62ea8-7610-401f-b476-be11a0496f60" providerId="ADAL" clId="{601A63FA-F964-46CD-B32F-1FE93A9D6AE6}" dt="2025-10-20T10:47:47.643" v="2850" actId="478"/>
          <ac:grpSpMkLst>
            <pc:docMk/>
            <pc:sldMk cId="2852122004" sldId="2146848344"/>
            <ac:grpSpMk id="15" creationId="{C7F22880-6928-5DC7-D591-F95DBE6BF73A}"/>
          </ac:grpSpMkLst>
        </pc:grpChg>
        <pc:picChg chg="add mod">
          <ac:chgData name="João Rocha" userId="a2c62ea8-7610-401f-b476-be11a0496f60" providerId="ADAL" clId="{601A63FA-F964-46CD-B32F-1FE93A9D6AE6}" dt="2025-10-20T10:47:35.415" v="2849" actId="14100"/>
          <ac:picMkLst>
            <pc:docMk/>
            <pc:sldMk cId="2852122004" sldId="2146848344"/>
            <ac:picMk id="6" creationId="{F341F1E7-FB3B-F779-24C1-AF94EC264570}"/>
          </ac:picMkLst>
        </pc:picChg>
      </pc:sldChg>
      <pc:sldChg chg="addSp delSp modSp mod">
        <pc:chgData name="João Rocha" userId="a2c62ea8-7610-401f-b476-be11a0496f60" providerId="ADAL" clId="{601A63FA-F964-46CD-B32F-1FE93A9D6AE6}" dt="2025-10-20T09:46:00.641" v="1859" actId="20577"/>
        <pc:sldMkLst>
          <pc:docMk/>
          <pc:sldMk cId="3110179836" sldId="2146848369"/>
        </pc:sldMkLst>
        <pc:spChg chg="mod">
          <ac:chgData name="João Rocha" userId="a2c62ea8-7610-401f-b476-be11a0496f60" providerId="ADAL" clId="{601A63FA-F964-46CD-B32F-1FE93A9D6AE6}" dt="2025-10-20T09:31:00.242" v="1618" actId="14100"/>
          <ac:spMkLst>
            <pc:docMk/>
            <pc:sldMk cId="3110179836" sldId="2146848369"/>
            <ac:spMk id="2" creationId="{5DA43C54-3FF1-319E-11E7-9D894AC28CFE}"/>
          </ac:spMkLst>
        </pc:spChg>
        <pc:spChg chg="mod">
          <ac:chgData name="João Rocha" userId="a2c62ea8-7610-401f-b476-be11a0496f60" providerId="ADAL" clId="{601A63FA-F964-46CD-B32F-1FE93A9D6AE6}" dt="2025-10-20T09:31:34.499" v="1628" actId="1076"/>
          <ac:spMkLst>
            <pc:docMk/>
            <pc:sldMk cId="3110179836" sldId="2146848369"/>
            <ac:spMk id="3" creationId="{EB22B1AF-AE57-8611-2A4D-92DF2C70D120}"/>
          </ac:spMkLst>
        </pc:spChg>
        <pc:spChg chg="mod">
          <ac:chgData name="João Rocha" userId="a2c62ea8-7610-401f-b476-be11a0496f60" providerId="ADAL" clId="{601A63FA-F964-46CD-B32F-1FE93A9D6AE6}" dt="2025-10-20T09:32:25.150" v="1664" actId="1076"/>
          <ac:spMkLst>
            <pc:docMk/>
            <pc:sldMk cId="3110179836" sldId="2146848369"/>
            <ac:spMk id="4" creationId="{31A8A329-CBBE-8F12-D05A-052C3523DB1F}"/>
          </ac:spMkLst>
        </pc:spChg>
        <pc:spChg chg="mod">
          <ac:chgData name="João Rocha" userId="a2c62ea8-7610-401f-b476-be11a0496f60" providerId="ADAL" clId="{601A63FA-F964-46CD-B32F-1FE93A9D6AE6}" dt="2025-10-20T09:32:59.829" v="1670" actId="1076"/>
          <ac:spMkLst>
            <pc:docMk/>
            <pc:sldMk cId="3110179836" sldId="2146848369"/>
            <ac:spMk id="5" creationId="{A3E156AD-AA1A-7106-1191-2275373CF070}"/>
          </ac:spMkLst>
        </pc:spChg>
        <pc:spChg chg="add del mod">
          <ac:chgData name="João Rocha" userId="a2c62ea8-7610-401f-b476-be11a0496f60" providerId="ADAL" clId="{601A63FA-F964-46CD-B32F-1FE93A9D6AE6}" dt="2025-10-20T09:32:41.679" v="1668" actId="478"/>
          <ac:spMkLst>
            <pc:docMk/>
            <pc:sldMk cId="3110179836" sldId="2146848369"/>
            <ac:spMk id="7" creationId="{4EDE899A-E100-69B2-7438-2150AF9C6CA4}"/>
          </ac:spMkLst>
        </pc:spChg>
        <pc:spChg chg="add mod">
          <ac:chgData name="João Rocha" userId="a2c62ea8-7610-401f-b476-be11a0496f60" providerId="ADAL" clId="{601A63FA-F964-46CD-B32F-1FE93A9D6AE6}" dt="2025-10-20T09:46:00.641" v="1859" actId="20577"/>
          <ac:spMkLst>
            <pc:docMk/>
            <pc:sldMk cId="3110179836" sldId="2146848369"/>
            <ac:spMk id="10" creationId="{8E191083-9800-7FFE-22CA-33B8C9E9243E}"/>
          </ac:spMkLst>
        </pc:spChg>
        <pc:spChg chg="mod">
          <ac:chgData name="João Rocha" userId="a2c62ea8-7610-401f-b476-be11a0496f60" providerId="ADAL" clId="{601A63FA-F964-46CD-B32F-1FE93A9D6AE6}" dt="2025-10-20T09:31:13.026" v="1624" actId="1036"/>
          <ac:spMkLst>
            <pc:docMk/>
            <pc:sldMk cId="3110179836" sldId="2146848369"/>
            <ac:spMk id="17" creationId="{9342E841-0318-3A71-0460-F1EDC5B7D515}"/>
          </ac:spMkLst>
        </pc:spChg>
        <pc:spChg chg="mod ord">
          <ac:chgData name="João Rocha" userId="a2c62ea8-7610-401f-b476-be11a0496f60" providerId="ADAL" clId="{601A63FA-F964-46CD-B32F-1FE93A9D6AE6}" dt="2025-10-20T09:30:54.293" v="1617" actId="14100"/>
          <ac:spMkLst>
            <pc:docMk/>
            <pc:sldMk cId="3110179836" sldId="2146848369"/>
            <ac:spMk id="18" creationId="{B7F376AF-4654-94C8-DE24-8BE4DE6B5054}"/>
          </ac:spMkLst>
        </pc:spChg>
        <pc:spChg chg="mod">
          <ac:chgData name="João Rocha" userId="a2c62ea8-7610-401f-b476-be11a0496f60" providerId="ADAL" clId="{601A63FA-F964-46CD-B32F-1FE93A9D6AE6}" dt="2025-10-20T09:31:18.286" v="1625" actId="14100"/>
          <ac:spMkLst>
            <pc:docMk/>
            <pc:sldMk cId="3110179836" sldId="2146848369"/>
            <ac:spMk id="46" creationId="{D14FCD61-AE12-A7DA-0209-7E74F4B5712D}"/>
          </ac:spMkLst>
        </pc:spChg>
        <pc:spChg chg="mod">
          <ac:chgData name="João Rocha" userId="a2c62ea8-7610-401f-b476-be11a0496f60" providerId="ADAL" clId="{601A63FA-F964-46CD-B32F-1FE93A9D6AE6}" dt="2025-10-20T09:31:24.132" v="1626" actId="1076"/>
          <ac:spMkLst>
            <pc:docMk/>
            <pc:sldMk cId="3110179836" sldId="2146848369"/>
            <ac:spMk id="50" creationId="{8CF7E977-F8F8-5060-B0C0-8BBF5C3386FF}"/>
          </ac:spMkLst>
        </pc:spChg>
        <pc:spChg chg="mod">
          <ac:chgData name="João Rocha" userId="a2c62ea8-7610-401f-b476-be11a0496f60" providerId="ADAL" clId="{601A63FA-F964-46CD-B32F-1FE93A9D6AE6}" dt="2025-10-20T09:32:21.632" v="1663" actId="14100"/>
          <ac:spMkLst>
            <pc:docMk/>
            <pc:sldMk cId="3110179836" sldId="2146848369"/>
            <ac:spMk id="60" creationId="{94EA3CE3-A368-435A-AD9B-10139F428DAA}"/>
          </ac:spMkLst>
        </pc:spChg>
        <pc:spChg chg="mod">
          <ac:chgData name="João Rocha" userId="a2c62ea8-7610-401f-b476-be11a0496f60" providerId="ADAL" clId="{601A63FA-F964-46CD-B32F-1FE93A9D6AE6}" dt="2025-10-20T09:32:38.039" v="1667" actId="1076"/>
          <ac:spMkLst>
            <pc:docMk/>
            <pc:sldMk cId="3110179836" sldId="2146848369"/>
            <ac:spMk id="64" creationId="{6371E526-E7B6-DBCA-0677-5F2B791D4FB8}"/>
          </ac:spMkLst>
        </pc:spChg>
        <pc:spChg chg="mod">
          <ac:chgData name="João Rocha" userId="a2c62ea8-7610-401f-b476-be11a0496f60" providerId="ADAL" clId="{601A63FA-F964-46CD-B32F-1FE93A9D6AE6}" dt="2025-10-20T09:32:56.330" v="1669" actId="14100"/>
          <ac:spMkLst>
            <pc:docMk/>
            <pc:sldMk cId="3110179836" sldId="2146848369"/>
            <ac:spMk id="74" creationId="{E6535507-1F2A-F864-57C3-5491F6CFBA5B}"/>
          </ac:spMkLst>
        </pc:spChg>
        <pc:spChg chg="mod">
          <ac:chgData name="João Rocha" userId="a2c62ea8-7610-401f-b476-be11a0496f60" providerId="ADAL" clId="{601A63FA-F964-46CD-B32F-1FE93A9D6AE6}" dt="2025-10-20T09:33:53.063" v="1679" actId="1076"/>
          <ac:spMkLst>
            <pc:docMk/>
            <pc:sldMk cId="3110179836" sldId="2146848369"/>
            <ac:spMk id="78" creationId="{B747A6FC-04ED-097D-9BF9-46F13B6C511D}"/>
          </ac:spMkLst>
        </pc:spChg>
        <pc:picChg chg="mod">
          <ac:chgData name="João Rocha" userId="a2c62ea8-7610-401f-b476-be11a0496f60" providerId="ADAL" clId="{601A63FA-F964-46CD-B32F-1FE93A9D6AE6}" dt="2025-10-20T09:31:07.717" v="1619" actId="732"/>
          <ac:picMkLst>
            <pc:docMk/>
            <pc:sldMk cId="3110179836" sldId="2146848369"/>
            <ac:picMk id="37" creationId="{1CE0694D-E422-EA8A-6002-26D3F9DA128E}"/>
          </ac:picMkLst>
        </pc:picChg>
        <pc:picChg chg="mod modCrop">
          <ac:chgData name="João Rocha" userId="a2c62ea8-7610-401f-b476-be11a0496f60" providerId="ADAL" clId="{601A63FA-F964-46CD-B32F-1FE93A9D6AE6}" dt="2025-10-20T09:32:06.235" v="1648" actId="732"/>
          <ac:picMkLst>
            <pc:docMk/>
            <pc:sldMk cId="3110179836" sldId="2146848369"/>
            <ac:picMk id="84" creationId="{7BB19452-A5B6-1D6D-E1D4-48C3B8C3DEDA}"/>
          </ac:picMkLst>
        </pc:picChg>
        <pc:picChg chg="mod modCrop">
          <ac:chgData name="João Rocha" userId="a2c62ea8-7610-401f-b476-be11a0496f60" providerId="ADAL" clId="{601A63FA-F964-46CD-B32F-1FE93A9D6AE6}" dt="2025-10-20T09:32:33.629" v="1666" actId="18131"/>
          <ac:picMkLst>
            <pc:docMk/>
            <pc:sldMk cId="3110179836" sldId="2146848369"/>
            <ac:picMk id="85" creationId="{3DBD08D0-86A2-5027-80F4-1C3E518B1D45}"/>
          </ac:picMkLst>
        </pc:picChg>
        <pc:picChg chg="mod modCrop">
          <ac:chgData name="João Rocha" userId="a2c62ea8-7610-401f-b476-be11a0496f60" providerId="ADAL" clId="{601A63FA-F964-46CD-B32F-1FE93A9D6AE6}" dt="2025-10-20T09:33:59.342" v="1680" actId="732"/>
          <ac:picMkLst>
            <pc:docMk/>
            <pc:sldMk cId="3110179836" sldId="2146848369"/>
            <ac:picMk id="86" creationId="{A590477B-6027-9751-B789-29BFF37FC7DE}"/>
          </ac:picMkLst>
        </pc:picChg>
        <pc:cxnChg chg="add mod">
          <ac:chgData name="João Rocha" userId="a2c62ea8-7610-401f-b476-be11a0496f60" providerId="ADAL" clId="{601A63FA-F964-46CD-B32F-1FE93A9D6AE6}" dt="2025-10-20T09:29:57.017" v="1602"/>
          <ac:cxnSpMkLst>
            <pc:docMk/>
            <pc:sldMk cId="3110179836" sldId="2146848369"/>
            <ac:cxnSpMk id="13" creationId="{A8EF9E11-A4B8-3467-10DB-1E4D61AA5065}"/>
          </ac:cxnSpMkLst>
        </pc:cxnChg>
      </pc:sldChg>
      <pc:sldChg chg="addSp delSp modSp mod">
        <pc:chgData name="João Rocha" userId="a2c62ea8-7610-401f-b476-be11a0496f60" providerId="ADAL" clId="{601A63FA-F964-46CD-B32F-1FE93A9D6AE6}" dt="2025-10-20T09:46:07.411" v="1881" actId="20577"/>
        <pc:sldMkLst>
          <pc:docMk/>
          <pc:sldMk cId="2334544679" sldId="2146848370"/>
        </pc:sldMkLst>
        <pc:spChg chg="mod">
          <ac:chgData name="João Rocha" userId="a2c62ea8-7610-401f-b476-be11a0496f60" providerId="ADAL" clId="{601A63FA-F964-46CD-B32F-1FE93A9D6AE6}" dt="2025-10-20T09:34:55.277" v="1690" actId="1076"/>
          <ac:spMkLst>
            <pc:docMk/>
            <pc:sldMk cId="2334544679" sldId="2146848370"/>
            <ac:spMk id="2" creationId="{90406FC9-0FD4-9799-C612-7F86D890A62C}"/>
          </ac:spMkLst>
        </pc:spChg>
        <pc:spChg chg="add del mod">
          <ac:chgData name="João Rocha" userId="a2c62ea8-7610-401f-b476-be11a0496f60" providerId="ADAL" clId="{601A63FA-F964-46CD-B32F-1FE93A9D6AE6}" dt="2025-10-20T09:37:37.018" v="1730" actId="478"/>
          <ac:spMkLst>
            <pc:docMk/>
            <pc:sldMk cId="2334544679" sldId="2146848370"/>
            <ac:spMk id="3" creationId="{D5DF275A-FC56-905B-3860-C23103AF9C83}"/>
          </ac:spMkLst>
        </pc:spChg>
        <pc:spChg chg="add del mod">
          <ac:chgData name="João Rocha" userId="a2c62ea8-7610-401f-b476-be11a0496f60" providerId="ADAL" clId="{601A63FA-F964-46CD-B32F-1FE93A9D6AE6}" dt="2025-10-20T09:37:37.018" v="1730" actId="478"/>
          <ac:spMkLst>
            <pc:docMk/>
            <pc:sldMk cId="2334544679" sldId="2146848370"/>
            <ac:spMk id="4" creationId="{C9481682-B152-FF07-B2CB-6C13874C1B61}"/>
          </ac:spMkLst>
        </pc:spChg>
        <pc:spChg chg="mod">
          <ac:chgData name="João Rocha" userId="a2c62ea8-7610-401f-b476-be11a0496f60" providerId="ADAL" clId="{601A63FA-F964-46CD-B32F-1FE93A9D6AE6}" dt="2025-10-20T09:37:48.555" v="1731" actId="1035"/>
          <ac:spMkLst>
            <pc:docMk/>
            <pc:sldMk cId="2334544679" sldId="2146848370"/>
            <ac:spMk id="5" creationId="{301CD406-89C2-1CDF-60A5-E7E46661E760}"/>
          </ac:spMkLst>
        </pc:spChg>
        <pc:spChg chg="mod">
          <ac:chgData name="João Rocha" userId="a2c62ea8-7610-401f-b476-be11a0496f60" providerId="ADAL" clId="{601A63FA-F964-46CD-B32F-1FE93A9D6AE6}" dt="2025-10-20T09:35:05.120" v="1692" actId="14100"/>
          <ac:spMkLst>
            <pc:docMk/>
            <pc:sldMk cId="2334544679" sldId="2146848370"/>
            <ac:spMk id="7" creationId="{30587608-DDBB-410B-5321-ED9B221404C9}"/>
          </ac:spMkLst>
        </pc:spChg>
        <pc:spChg chg="mod">
          <ac:chgData name="João Rocha" userId="a2c62ea8-7610-401f-b476-be11a0496f60" providerId="ADAL" clId="{601A63FA-F964-46CD-B32F-1FE93A9D6AE6}" dt="2025-10-20T09:35:08.086" v="1693" actId="1076"/>
          <ac:spMkLst>
            <pc:docMk/>
            <pc:sldMk cId="2334544679" sldId="2146848370"/>
            <ac:spMk id="8" creationId="{D5FF605A-F1C0-6EBC-D8E5-EC69BF7CD5C7}"/>
          </ac:spMkLst>
        </pc:spChg>
        <pc:spChg chg="mod">
          <ac:chgData name="João Rocha" userId="a2c62ea8-7610-401f-b476-be11a0496f60" providerId="ADAL" clId="{601A63FA-F964-46CD-B32F-1FE93A9D6AE6}" dt="2025-10-20T09:35:17.775" v="1695" actId="1076"/>
          <ac:spMkLst>
            <pc:docMk/>
            <pc:sldMk cId="2334544679" sldId="2146848370"/>
            <ac:spMk id="11" creationId="{0B63B56E-621E-8B7B-B8F9-C77D0D86B7EC}"/>
          </ac:spMkLst>
        </pc:spChg>
        <pc:spChg chg="mod">
          <ac:chgData name="João Rocha" userId="a2c62ea8-7610-401f-b476-be11a0496f60" providerId="ADAL" clId="{601A63FA-F964-46CD-B32F-1FE93A9D6AE6}" dt="2025-10-20T09:35:29.478" v="1697" actId="14100"/>
          <ac:spMkLst>
            <pc:docMk/>
            <pc:sldMk cId="2334544679" sldId="2146848370"/>
            <ac:spMk id="14" creationId="{30BF22DC-BB83-DD4D-207B-87D501C5F35E}"/>
          </ac:spMkLst>
        </pc:spChg>
        <pc:spChg chg="mod">
          <ac:chgData name="João Rocha" userId="a2c62ea8-7610-401f-b476-be11a0496f60" providerId="ADAL" clId="{601A63FA-F964-46CD-B32F-1FE93A9D6AE6}" dt="2025-10-20T09:35:22.425" v="1696" actId="1076"/>
          <ac:spMkLst>
            <pc:docMk/>
            <pc:sldMk cId="2334544679" sldId="2146848370"/>
            <ac:spMk id="15" creationId="{7F747D8E-13E6-1BF9-35E7-1D833E51F65A}"/>
          </ac:spMkLst>
        </pc:spChg>
        <pc:spChg chg="mod">
          <ac:chgData name="João Rocha" userId="a2c62ea8-7610-401f-b476-be11a0496f60" providerId="ADAL" clId="{601A63FA-F964-46CD-B32F-1FE93A9D6AE6}" dt="2025-10-20T09:34:34.583" v="1685" actId="1076"/>
          <ac:spMkLst>
            <pc:docMk/>
            <pc:sldMk cId="2334544679" sldId="2146848370"/>
            <ac:spMk id="17" creationId="{79930673-3DA1-ABBD-DA7E-7BB3E99DFC9B}"/>
          </ac:spMkLst>
        </pc:spChg>
        <pc:spChg chg="mod">
          <ac:chgData name="João Rocha" userId="a2c62ea8-7610-401f-b476-be11a0496f60" providerId="ADAL" clId="{601A63FA-F964-46CD-B32F-1FE93A9D6AE6}" dt="2025-10-20T09:34:51.728" v="1689" actId="14100"/>
          <ac:spMkLst>
            <pc:docMk/>
            <pc:sldMk cId="2334544679" sldId="2146848370"/>
            <ac:spMk id="18" creationId="{7B8FC1F7-642C-B522-8140-7E5521C7B901}"/>
          </ac:spMkLst>
        </pc:spChg>
        <pc:spChg chg="mod">
          <ac:chgData name="João Rocha" userId="a2c62ea8-7610-401f-b476-be11a0496f60" providerId="ADAL" clId="{601A63FA-F964-46CD-B32F-1FE93A9D6AE6}" dt="2025-10-20T09:34:41.208" v="1687" actId="1076"/>
          <ac:spMkLst>
            <pc:docMk/>
            <pc:sldMk cId="2334544679" sldId="2146848370"/>
            <ac:spMk id="20" creationId="{CB9FE6D2-E58C-D3A1-F60C-ACAE4836BD3D}"/>
          </ac:spMkLst>
        </pc:spChg>
        <pc:spChg chg="add del mod">
          <ac:chgData name="João Rocha" userId="a2c62ea8-7610-401f-b476-be11a0496f60" providerId="ADAL" clId="{601A63FA-F964-46CD-B32F-1FE93A9D6AE6}" dt="2025-10-20T09:46:07.411" v="1881" actId="20577"/>
          <ac:spMkLst>
            <pc:docMk/>
            <pc:sldMk cId="2334544679" sldId="2146848370"/>
            <ac:spMk id="22" creationId="{C7C58541-9EB6-1F36-8D32-83E479C2CD9F}"/>
          </ac:spMkLst>
        </pc:spChg>
        <pc:spChg chg="mod">
          <ac:chgData name="João Rocha" userId="a2c62ea8-7610-401f-b476-be11a0496f60" providerId="ADAL" clId="{601A63FA-F964-46CD-B32F-1FE93A9D6AE6}" dt="2025-10-20T09:35:44.143" v="1700" actId="14100"/>
          <ac:spMkLst>
            <pc:docMk/>
            <pc:sldMk cId="2334544679" sldId="2146848370"/>
            <ac:spMk id="74" creationId="{C648D7E5-E105-8D74-28C8-B54E9DB83D17}"/>
          </ac:spMkLst>
        </pc:spChg>
        <pc:spChg chg="mod">
          <ac:chgData name="João Rocha" userId="a2c62ea8-7610-401f-b476-be11a0496f60" providerId="ADAL" clId="{601A63FA-F964-46CD-B32F-1FE93A9D6AE6}" dt="2025-10-20T09:34:47.088" v="1688" actId="1076"/>
          <ac:spMkLst>
            <pc:docMk/>
            <pc:sldMk cId="2334544679" sldId="2146848370"/>
            <ac:spMk id="78" creationId="{0898A4DD-94D1-8428-D086-233F408B7589}"/>
          </ac:spMkLst>
        </pc:spChg>
        <pc:picChg chg="mod modCrop">
          <ac:chgData name="João Rocha" userId="a2c62ea8-7610-401f-b476-be11a0496f60" providerId="ADAL" clId="{601A63FA-F964-46CD-B32F-1FE93A9D6AE6}" dt="2025-10-20T09:35:12.386" v="1694" actId="732"/>
          <ac:picMkLst>
            <pc:docMk/>
            <pc:sldMk cId="2334544679" sldId="2146848370"/>
            <ac:picMk id="6" creationId="{2E26A2AB-96DA-0C2A-F372-D5332B0219BC}"/>
          </ac:picMkLst>
        </pc:picChg>
        <pc:picChg chg="mod modCrop">
          <ac:chgData name="João Rocha" userId="a2c62ea8-7610-401f-b476-be11a0496f60" providerId="ADAL" clId="{601A63FA-F964-46CD-B32F-1FE93A9D6AE6}" dt="2025-10-20T09:35:34.744" v="1698" actId="732"/>
          <ac:picMkLst>
            <pc:docMk/>
            <pc:sldMk cId="2334544679" sldId="2146848370"/>
            <ac:picMk id="13" creationId="{BC539196-85EE-8DBF-0726-8181404DB763}"/>
          </ac:picMkLst>
        </pc:picChg>
        <pc:picChg chg="mod">
          <ac:chgData name="João Rocha" userId="a2c62ea8-7610-401f-b476-be11a0496f60" providerId="ADAL" clId="{601A63FA-F964-46CD-B32F-1FE93A9D6AE6}" dt="2025-10-20T09:35:01.217" v="1691" actId="732"/>
          <ac:picMkLst>
            <pc:docMk/>
            <pc:sldMk cId="2334544679" sldId="2146848370"/>
            <ac:picMk id="37" creationId="{41C4B07B-692D-AFFA-AB04-E4B484B9B942}"/>
          </ac:picMkLst>
        </pc:picChg>
        <pc:picChg chg="mod modCrop">
          <ac:chgData name="João Rocha" userId="a2c62ea8-7610-401f-b476-be11a0496f60" providerId="ADAL" clId="{601A63FA-F964-46CD-B32F-1FE93A9D6AE6}" dt="2025-10-20T09:35:48.223" v="1701" actId="732"/>
          <ac:picMkLst>
            <pc:docMk/>
            <pc:sldMk cId="2334544679" sldId="2146848370"/>
            <ac:picMk id="86" creationId="{E3719625-EE02-82C8-DC96-B386B3BE485D}"/>
          </ac:picMkLst>
        </pc:picChg>
        <pc:cxnChg chg="add del mod">
          <ac:chgData name="João Rocha" userId="a2c62ea8-7610-401f-b476-be11a0496f60" providerId="ADAL" clId="{601A63FA-F964-46CD-B32F-1FE93A9D6AE6}" dt="2025-10-20T09:37:27.307" v="1727" actId="21"/>
          <ac:cxnSpMkLst>
            <pc:docMk/>
            <pc:sldMk cId="2334544679" sldId="2146848370"/>
            <ac:cxnSpMk id="25" creationId="{CADB7A03-C2B9-551E-CE7E-E2BAC22A6289}"/>
          </ac:cxnSpMkLst>
        </pc:cxnChg>
      </pc:sldChg>
      <pc:sldChg chg="addSp delSp modSp mod">
        <pc:chgData name="João Rocha" userId="a2c62ea8-7610-401f-b476-be11a0496f60" providerId="ADAL" clId="{601A63FA-F964-46CD-B32F-1FE93A9D6AE6}" dt="2025-10-20T09:46:12.146" v="1889" actId="20577"/>
        <pc:sldMkLst>
          <pc:docMk/>
          <pc:sldMk cId="3424968593" sldId="2146848371"/>
        </pc:sldMkLst>
        <pc:spChg chg="mod">
          <ac:chgData name="João Rocha" userId="a2c62ea8-7610-401f-b476-be11a0496f60" providerId="ADAL" clId="{601A63FA-F964-46CD-B32F-1FE93A9D6AE6}" dt="2025-10-20T09:36:24.777" v="1708" actId="1076"/>
          <ac:spMkLst>
            <pc:docMk/>
            <pc:sldMk cId="3424968593" sldId="2146848371"/>
            <ac:spMk id="2" creationId="{8252FD3A-0A2C-E95D-FBEC-4333930C118C}"/>
          </ac:spMkLst>
        </pc:spChg>
        <pc:spChg chg="mod">
          <ac:chgData name="João Rocha" userId="a2c62ea8-7610-401f-b476-be11a0496f60" providerId="ADAL" clId="{601A63FA-F964-46CD-B32F-1FE93A9D6AE6}" dt="2025-10-20T09:36:29.894" v="1710" actId="1076"/>
          <ac:spMkLst>
            <pc:docMk/>
            <pc:sldMk cId="3424968593" sldId="2146848371"/>
            <ac:spMk id="4" creationId="{7EF4309A-E223-0490-9386-786AFA6DB1EF}"/>
          </ac:spMkLst>
        </pc:spChg>
        <pc:spChg chg="mod">
          <ac:chgData name="João Rocha" userId="a2c62ea8-7610-401f-b476-be11a0496f60" providerId="ADAL" clId="{601A63FA-F964-46CD-B32F-1FE93A9D6AE6}" dt="2025-10-20T09:36:32.339" v="1711" actId="1076"/>
          <ac:spMkLst>
            <pc:docMk/>
            <pc:sldMk cId="3424968593" sldId="2146848371"/>
            <ac:spMk id="5" creationId="{D1D3741C-CC1F-E053-3B0D-E3F77F585E7E}"/>
          </ac:spMkLst>
        </pc:spChg>
        <pc:spChg chg="mod">
          <ac:chgData name="João Rocha" userId="a2c62ea8-7610-401f-b476-be11a0496f60" providerId="ADAL" clId="{601A63FA-F964-46CD-B32F-1FE93A9D6AE6}" dt="2025-10-20T09:36:37.190" v="1713" actId="14100"/>
          <ac:spMkLst>
            <pc:docMk/>
            <pc:sldMk cId="3424968593" sldId="2146848371"/>
            <ac:spMk id="7" creationId="{FB92E04C-A2E4-4601-0848-387F57363B5C}"/>
          </ac:spMkLst>
        </pc:spChg>
        <pc:spChg chg="mod">
          <ac:chgData name="João Rocha" userId="a2c62ea8-7610-401f-b476-be11a0496f60" providerId="ADAL" clId="{601A63FA-F964-46CD-B32F-1FE93A9D6AE6}" dt="2025-10-20T09:36:27.599" v="1709" actId="1076"/>
          <ac:spMkLst>
            <pc:docMk/>
            <pc:sldMk cId="3424968593" sldId="2146848371"/>
            <ac:spMk id="8" creationId="{BDD0C4BF-520C-325D-BB1A-7D78FD0E8E81}"/>
          </ac:spMkLst>
        </pc:spChg>
        <pc:spChg chg="mod">
          <ac:chgData name="João Rocha" userId="a2c62ea8-7610-401f-b476-be11a0496f60" providerId="ADAL" clId="{601A63FA-F964-46CD-B32F-1FE93A9D6AE6}" dt="2025-10-20T09:36:14.710" v="1705" actId="1076"/>
          <ac:spMkLst>
            <pc:docMk/>
            <pc:sldMk cId="3424968593" sldId="2146848371"/>
            <ac:spMk id="11" creationId="{D54DE3AB-45CE-751A-4AAF-FEB586E96E22}"/>
          </ac:spMkLst>
        </pc:spChg>
        <pc:spChg chg="add del mod">
          <ac:chgData name="João Rocha" userId="a2c62ea8-7610-401f-b476-be11a0496f60" providerId="ADAL" clId="{601A63FA-F964-46CD-B32F-1FE93A9D6AE6}" dt="2025-10-20T09:37:31.875" v="1729" actId="478"/>
          <ac:spMkLst>
            <pc:docMk/>
            <pc:sldMk cId="3424968593" sldId="2146848371"/>
            <ac:spMk id="12" creationId="{EDE72309-3252-F0D2-2E37-1727DB0AE60C}"/>
          </ac:spMkLst>
        </pc:spChg>
        <pc:spChg chg="add del mod">
          <ac:chgData name="João Rocha" userId="a2c62ea8-7610-401f-b476-be11a0496f60" providerId="ADAL" clId="{601A63FA-F964-46CD-B32F-1FE93A9D6AE6}" dt="2025-10-20T09:37:31.875" v="1729" actId="478"/>
          <ac:spMkLst>
            <pc:docMk/>
            <pc:sldMk cId="3424968593" sldId="2146848371"/>
            <ac:spMk id="14" creationId="{6A8A0B62-D52B-10F8-FA06-1FC56B0633FF}"/>
          </ac:spMkLst>
        </pc:spChg>
        <pc:spChg chg="add mod">
          <ac:chgData name="João Rocha" userId="a2c62ea8-7610-401f-b476-be11a0496f60" providerId="ADAL" clId="{601A63FA-F964-46CD-B32F-1FE93A9D6AE6}" dt="2025-10-20T09:37:22.630" v="1725"/>
          <ac:spMkLst>
            <pc:docMk/>
            <pc:sldMk cId="3424968593" sldId="2146848371"/>
            <ac:spMk id="15" creationId="{61567F84-67DD-8633-7131-58A683963C43}"/>
          </ac:spMkLst>
        </pc:spChg>
        <pc:spChg chg="add mod">
          <ac:chgData name="João Rocha" userId="a2c62ea8-7610-401f-b476-be11a0496f60" providerId="ADAL" clId="{601A63FA-F964-46CD-B32F-1FE93A9D6AE6}" dt="2025-10-20T09:37:22.630" v="1725"/>
          <ac:spMkLst>
            <pc:docMk/>
            <pc:sldMk cId="3424968593" sldId="2146848371"/>
            <ac:spMk id="16" creationId="{833132A9-099A-2CCD-CE7B-8F3A3BD94844}"/>
          </ac:spMkLst>
        </pc:spChg>
        <pc:spChg chg="mod">
          <ac:chgData name="João Rocha" userId="a2c62ea8-7610-401f-b476-be11a0496f60" providerId="ADAL" clId="{601A63FA-F964-46CD-B32F-1FE93A9D6AE6}" dt="2025-10-20T09:36:12.061" v="1704" actId="1076"/>
          <ac:spMkLst>
            <pc:docMk/>
            <pc:sldMk cId="3424968593" sldId="2146848371"/>
            <ac:spMk id="17" creationId="{5594505F-2353-75A1-0AF5-6C4617292F61}"/>
          </ac:spMkLst>
        </pc:spChg>
        <pc:spChg chg="mod">
          <ac:chgData name="João Rocha" userId="a2c62ea8-7610-401f-b476-be11a0496f60" providerId="ADAL" clId="{601A63FA-F964-46CD-B32F-1FE93A9D6AE6}" dt="2025-10-20T09:36:35.053" v="1712" actId="14100"/>
          <ac:spMkLst>
            <pc:docMk/>
            <pc:sldMk cId="3424968593" sldId="2146848371"/>
            <ac:spMk id="18" creationId="{495D2200-26FA-E864-ED12-362F2B70E85B}"/>
          </ac:spMkLst>
        </pc:spChg>
        <pc:spChg chg="add mod">
          <ac:chgData name="João Rocha" userId="a2c62ea8-7610-401f-b476-be11a0496f60" providerId="ADAL" clId="{601A63FA-F964-46CD-B32F-1FE93A9D6AE6}" dt="2025-10-20T09:46:12.146" v="1889" actId="20577"/>
          <ac:spMkLst>
            <pc:docMk/>
            <pc:sldMk cId="3424968593" sldId="2146848371"/>
            <ac:spMk id="19" creationId="{27F4EF10-7755-8D04-9699-3F9958F52902}"/>
          </ac:spMkLst>
        </pc:spChg>
        <pc:spChg chg="add mod">
          <ac:chgData name="João Rocha" userId="a2c62ea8-7610-401f-b476-be11a0496f60" providerId="ADAL" clId="{601A63FA-F964-46CD-B32F-1FE93A9D6AE6}" dt="2025-10-20T09:45:02.309" v="1847"/>
          <ac:spMkLst>
            <pc:docMk/>
            <pc:sldMk cId="3424968593" sldId="2146848371"/>
            <ac:spMk id="21" creationId="{3CC10175-2C68-F9A0-4367-E3AEC452431F}"/>
          </ac:spMkLst>
        </pc:spChg>
        <pc:spChg chg="add mod">
          <ac:chgData name="João Rocha" userId="a2c62ea8-7610-401f-b476-be11a0496f60" providerId="ADAL" clId="{601A63FA-F964-46CD-B32F-1FE93A9D6AE6}" dt="2025-10-20T09:45:06.962" v="1849" actId="1037"/>
          <ac:spMkLst>
            <pc:docMk/>
            <pc:sldMk cId="3424968593" sldId="2146848371"/>
            <ac:spMk id="22" creationId="{060F366A-648B-F141-6DDC-B116DB316AF0}"/>
          </ac:spMkLst>
        </pc:spChg>
        <pc:spChg chg="mod">
          <ac:chgData name="João Rocha" userId="a2c62ea8-7610-401f-b476-be11a0496f60" providerId="ADAL" clId="{601A63FA-F964-46CD-B32F-1FE93A9D6AE6}" dt="2025-10-20T09:36:39.191" v="1714" actId="14100"/>
          <ac:spMkLst>
            <pc:docMk/>
            <pc:sldMk cId="3424968593" sldId="2146848371"/>
            <ac:spMk id="60" creationId="{EA7ECA6C-8535-87F4-CBB5-1B249729DA35}"/>
          </ac:spMkLst>
        </pc:spChg>
        <pc:spChg chg="mod">
          <ac:chgData name="João Rocha" userId="a2c62ea8-7610-401f-b476-be11a0496f60" providerId="ADAL" clId="{601A63FA-F964-46CD-B32F-1FE93A9D6AE6}" dt="2025-10-20T09:36:18.316" v="1706" actId="1076"/>
          <ac:spMkLst>
            <pc:docMk/>
            <pc:sldMk cId="3424968593" sldId="2146848371"/>
            <ac:spMk id="64" creationId="{EF22BFFC-1CC4-0587-39E2-CF52DAEAD680}"/>
          </ac:spMkLst>
        </pc:spChg>
        <pc:spChg chg="mod">
          <ac:chgData name="João Rocha" userId="a2c62ea8-7610-401f-b476-be11a0496f60" providerId="ADAL" clId="{601A63FA-F964-46CD-B32F-1FE93A9D6AE6}" dt="2025-10-20T09:36:41.412" v="1715" actId="14100"/>
          <ac:spMkLst>
            <pc:docMk/>
            <pc:sldMk cId="3424968593" sldId="2146848371"/>
            <ac:spMk id="74" creationId="{17C87BC2-AEE9-E822-0C93-121519B5FD78}"/>
          </ac:spMkLst>
        </pc:spChg>
        <pc:spChg chg="mod">
          <ac:chgData name="João Rocha" userId="a2c62ea8-7610-401f-b476-be11a0496f60" providerId="ADAL" clId="{601A63FA-F964-46CD-B32F-1FE93A9D6AE6}" dt="2025-10-20T09:36:20.820" v="1707" actId="1076"/>
          <ac:spMkLst>
            <pc:docMk/>
            <pc:sldMk cId="3424968593" sldId="2146848371"/>
            <ac:spMk id="78" creationId="{8E959452-DCE6-469B-9C5A-598AA763B4DF}"/>
          </ac:spMkLst>
        </pc:spChg>
        <pc:spChg chg="del">
          <ac:chgData name="João Rocha" userId="a2c62ea8-7610-401f-b476-be11a0496f60" providerId="ADAL" clId="{601A63FA-F964-46CD-B32F-1FE93A9D6AE6}" dt="2025-10-20T09:45:02.142" v="1846" actId="478"/>
          <ac:spMkLst>
            <pc:docMk/>
            <pc:sldMk cId="3424968593" sldId="2146848371"/>
            <ac:spMk id="81" creationId="{8DAEDE2C-9376-2433-BD50-494E4991FC2E}"/>
          </ac:spMkLst>
        </pc:spChg>
        <pc:picChg chg="mod modCrop">
          <ac:chgData name="João Rocha" userId="a2c62ea8-7610-401f-b476-be11a0496f60" providerId="ADAL" clId="{601A63FA-F964-46CD-B32F-1FE93A9D6AE6}" dt="2025-10-20T09:36:53.380" v="1718" actId="732"/>
          <ac:picMkLst>
            <pc:docMk/>
            <pc:sldMk cId="3424968593" sldId="2146848371"/>
            <ac:picMk id="6" creationId="{570F6778-82DD-1A1A-893E-69F58CA1551B}"/>
          </ac:picMkLst>
        </pc:picChg>
        <pc:picChg chg="mod">
          <ac:chgData name="João Rocha" userId="a2c62ea8-7610-401f-b476-be11a0496f60" providerId="ADAL" clId="{601A63FA-F964-46CD-B32F-1FE93A9D6AE6}" dt="2025-10-20T09:36:48.369" v="1717" actId="732"/>
          <ac:picMkLst>
            <pc:docMk/>
            <pc:sldMk cId="3424968593" sldId="2146848371"/>
            <ac:picMk id="37" creationId="{564BC334-ADA5-7F7F-F661-FB025F4DB052}"/>
          </ac:picMkLst>
        </pc:picChg>
        <pc:picChg chg="mod modCrop">
          <ac:chgData name="João Rocha" userId="a2c62ea8-7610-401f-b476-be11a0496f60" providerId="ADAL" clId="{601A63FA-F964-46CD-B32F-1FE93A9D6AE6}" dt="2025-10-20T09:37:00.186" v="1719" actId="732"/>
          <ac:picMkLst>
            <pc:docMk/>
            <pc:sldMk cId="3424968593" sldId="2146848371"/>
            <ac:picMk id="85" creationId="{3FBC889A-D095-E89A-1396-D5EF425FFED4}"/>
          </ac:picMkLst>
        </pc:picChg>
        <pc:picChg chg="mod modCrop">
          <ac:chgData name="João Rocha" userId="a2c62ea8-7610-401f-b476-be11a0496f60" providerId="ADAL" clId="{601A63FA-F964-46CD-B32F-1FE93A9D6AE6}" dt="2025-10-20T09:37:19.172" v="1724" actId="732"/>
          <ac:picMkLst>
            <pc:docMk/>
            <pc:sldMk cId="3424968593" sldId="2146848371"/>
            <ac:picMk id="86" creationId="{E4FE8873-E4E1-9787-0579-2BE17DCB0C6D}"/>
          </ac:picMkLst>
        </pc:picChg>
        <pc:cxnChg chg="add mod">
          <ac:chgData name="João Rocha" userId="a2c62ea8-7610-401f-b476-be11a0496f60" providerId="ADAL" clId="{601A63FA-F964-46CD-B32F-1FE93A9D6AE6}" dt="2025-10-20T09:37:29.053" v="1728"/>
          <ac:cxnSpMkLst>
            <pc:docMk/>
            <pc:sldMk cId="3424968593" sldId="2146848371"/>
            <ac:cxnSpMk id="20" creationId="{AEA53FD9-3167-0FD2-B86B-BA4D10F2A0A2}"/>
          </ac:cxnSpMkLst>
        </pc:cxnChg>
      </pc:sldChg>
      <pc:sldChg chg="addSp delSp modSp mod">
        <pc:chgData name="João Rocha" userId="a2c62ea8-7610-401f-b476-be11a0496f60" providerId="ADAL" clId="{601A63FA-F964-46CD-B32F-1FE93A9D6AE6}" dt="2025-10-20T09:42:15.263" v="1811" actId="478"/>
        <pc:sldMkLst>
          <pc:docMk/>
          <pc:sldMk cId="4210260238" sldId="2146848373"/>
        </pc:sldMkLst>
        <pc:spChg chg="mod">
          <ac:chgData name="João Rocha" userId="a2c62ea8-7610-401f-b476-be11a0496f60" providerId="ADAL" clId="{601A63FA-F964-46CD-B32F-1FE93A9D6AE6}" dt="2025-10-20T09:40:35.409" v="1759" actId="1076"/>
          <ac:spMkLst>
            <pc:docMk/>
            <pc:sldMk cId="4210260238" sldId="2146848373"/>
            <ac:spMk id="2" creationId="{CE6AFB9A-2DF7-F5CE-B3A9-DED2F1D5BA2E}"/>
          </ac:spMkLst>
        </pc:spChg>
        <pc:spChg chg="add del mod">
          <ac:chgData name="João Rocha" userId="a2c62ea8-7610-401f-b476-be11a0496f60" providerId="ADAL" clId="{601A63FA-F964-46CD-B32F-1FE93A9D6AE6}" dt="2025-10-20T09:42:15.263" v="1811" actId="478"/>
          <ac:spMkLst>
            <pc:docMk/>
            <pc:sldMk cId="4210260238" sldId="2146848373"/>
            <ac:spMk id="3" creationId="{7EB13C51-9F5D-CC3A-5FD4-129E25D2A2E4}"/>
          </ac:spMkLst>
        </pc:spChg>
        <pc:spChg chg="mod">
          <ac:chgData name="João Rocha" userId="a2c62ea8-7610-401f-b476-be11a0496f60" providerId="ADAL" clId="{601A63FA-F964-46CD-B32F-1FE93A9D6AE6}" dt="2025-10-20T09:40:35.409" v="1759" actId="1076"/>
          <ac:spMkLst>
            <pc:docMk/>
            <pc:sldMk cId="4210260238" sldId="2146848373"/>
            <ac:spMk id="15" creationId="{3EF4594E-8F25-2078-E385-AB22AA799406}"/>
          </ac:spMkLst>
        </pc:spChg>
        <pc:spChg chg="mod">
          <ac:chgData name="João Rocha" userId="a2c62ea8-7610-401f-b476-be11a0496f60" providerId="ADAL" clId="{601A63FA-F964-46CD-B32F-1FE93A9D6AE6}" dt="2025-10-20T09:40:35.409" v="1759" actId="1076"/>
          <ac:spMkLst>
            <pc:docMk/>
            <pc:sldMk cId="4210260238" sldId="2146848373"/>
            <ac:spMk id="16" creationId="{1DD2D1AC-D67E-0C32-8405-54E99D5D0C3F}"/>
          </ac:spMkLst>
        </pc:spChg>
        <pc:spChg chg="mod">
          <ac:chgData name="João Rocha" userId="a2c62ea8-7610-401f-b476-be11a0496f60" providerId="ADAL" clId="{601A63FA-F964-46CD-B32F-1FE93A9D6AE6}" dt="2025-10-20T09:42:08.765" v="1810" actId="20577"/>
          <ac:spMkLst>
            <pc:docMk/>
            <pc:sldMk cId="4210260238" sldId="2146848373"/>
            <ac:spMk id="17" creationId="{D6740010-CDBA-2735-3537-8648C1313EC8}"/>
          </ac:spMkLst>
        </pc:spChg>
        <pc:spChg chg="mod">
          <ac:chgData name="João Rocha" userId="a2c62ea8-7610-401f-b476-be11a0496f60" providerId="ADAL" clId="{601A63FA-F964-46CD-B32F-1FE93A9D6AE6}" dt="2025-10-20T09:39:48.450" v="1750" actId="1076"/>
          <ac:spMkLst>
            <pc:docMk/>
            <pc:sldMk cId="4210260238" sldId="2146848373"/>
            <ac:spMk id="18" creationId="{62037BC1-E653-4514-87DA-9C162026FD8D}"/>
          </ac:spMkLst>
        </pc:spChg>
        <pc:spChg chg="mod">
          <ac:chgData name="João Rocha" userId="a2c62ea8-7610-401f-b476-be11a0496f60" providerId="ADAL" clId="{601A63FA-F964-46CD-B32F-1FE93A9D6AE6}" dt="2025-10-20T09:41:36.515" v="1785" actId="20577"/>
          <ac:spMkLst>
            <pc:docMk/>
            <pc:sldMk cId="4210260238" sldId="2146848373"/>
            <ac:spMk id="22" creationId="{7B444236-60C6-8A97-E633-3F235038BED0}"/>
          </ac:spMkLst>
        </pc:spChg>
        <pc:spChg chg="mod">
          <ac:chgData name="João Rocha" userId="a2c62ea8-7610-401f-b476-be11a0496f60" providerId="ADAL" clId="{601A63FA-F964-46CD-B32F-1FE93A9D6AE6}" dt="2025-10-20T09:41:45.125" v="1805" actId="20577"/>
          <ac:spMkLst>
            <pc:docMk/>
            <pc:sldMk cId="4210260238" sldId="2146848373"/>
            <ac:spMk id="23" creationId="{C41EC2BF-A936-5B36-F925-8744F92FF68A}"/>
          </ac:spMkLst>
        </pc:spChg>
        <pc:spChg chg="mod">
          <ac:chgData name="João Rocha" userId="a2c62ea8-7610-401f-b476-be11a0496f60" providerId="ADAL" clId="{601A63FA-F964-46CD-B32F-1FE93A9D6AE6}" dt="2025-10-20T09:39:48.450" v="1750" actId="1076"/>
          <ac:spMkLst>
            <pc:docMk/>
            <pc:sldMk cId="4210260238" sldId="2146848373"/>
            <ac:spMk id="24" creationId="{BE0D2949-CB07-05B1-2DEF-885FDA124200}"/>
          </ac:spMkLst>
        </pc:spChg>
        <pc:spChg chg="mod">
          <ac:chgData name="João Rocha" userId="a2c62ea8-7610-401f-b476-be11a0496f60" providerId="ADAL" clId="{601A63FA-F964-46CD-B32F-1FE93A9D6AE6}" dt="2025-10-20T09:39:48.450" v="1750" actId="1076"/>
          <ac:spMkLst>
            <pc:docMk/>
            <pc:sldMk cId="4210260238" sldId="2146848373"/>
            <ac:spMk id="25" creationId="{E99D2FF1-D725-265D-9318-C78A3CA8504E}"/>
          </ac:spMkLst>
        </pc:spChg>
        <pc:picChg chg="mod">
          <ac:chgData name="João Rocha" userId="a2c62ea8-7610-401f-b476-be11a0496f60" providerId="ADAL" clId="{601A63FA-F964-46CD-B32F-1FE93A9D6AE6}" dt="2025-10-20T09:40:35.409" v="1759" actId="1076"/>
          <ac:picMkLst>
            <pc:docMk/>
            <pc:sldMk cId="4210260238" sldId="2146848373"/>
            <ac:picMk id="7" creationId="{64E03D10-F391-CCA3-2C15-F1F3760CB2C6}"/>
          </ac:picMkLst>
        </pc:picChg>
        <pc:picChg chg="add mod ord">
          <ac:chgData name="João Rocha" userId="a2c62ea8-7610-401f-b476-be11a0496f60" providerId="ADAL" clId="{601A63FA-F964-46CD-B32F-1FE93A9D6AE6}" dt="2025-10-20T09:41:28.524" v="1764" actId="167"/>
          <ac:picMkLst>
            <pc:docMk/>
            <pc:sldMk cId="4210260238" sldId="2146848373"/>
            <ac:picMk id="12" creationId="{C15E64EA-1A92-69DC-29DB-892DB05126C5}"/>
          </ac:picMkLst>
        </pc:picChg>
        <pc:picChg chg="mod">
          <ac:chgData name="João Rocha" userId="a2c62ea8-7610-401f-b476-be11a0496f60" providerId="ADAL" clId="{601A63FA-F964-46CD-B32F-1FE93A9D6AE6}" dt="2025-10-20T09:39:48.450" v="1750" actId="1076"/>
          <ac:picMkLst>
            <pc:docMk/>
            <pc:sldMk cId="4210260238" sldId="2146848373"/>
            <ac:picMk id="29" creationId="{449317CF-1296-0E09-0732-106A8F857FE6}"/>
          </ac:picMkLst>
        </pc:picChg>
        <pc:picChg chg="del">
          <ac:chgData name="João Rocha" userId="a2c62ea8-7610-401f-b476-be11a0496f60" providerId="ADAL" clId="{601A63FA-F964-46CD-B32F-1FE93A9D6AE6}" dt="2025-10-20T09:41:30.357" v="1765" actId="478"/>
          <ac:picMkLst>
            <pc:docMk/>
            <pc:sldMk cId="4210260238" sldId="2146848373"/>
            <ac:picMk id="31" creationId="{D1CA0EB6-976E-1E47-5D2D-CDD8338D215F}"/>
          </ac:picMkLst>
        </pc:picChg>
        <pc:cxnChg chg="add del mod">
          <ac:chgData name="João Rocha" userId="a2c62ea8-7610-401f-b476-be11a0496f60" providerId="ADAL" clId="{601A63FA-F964-46CD-B32F-1FE93A9D6AE6}" dt="2025-10-20T09:39:13.794" v="1741" actId="11529"/>
          <ac:cxnSpMkLst>
            <pc:docMk/>
            <pc:sldMk cId="4210260238" sldId="2146848373"/>
            <ac:cxnSpMk id="6" creationId="{5C8AE935-F174-139D-D705-F99FA62DFC4A}"/>
          </ac:cxnSpMkLst>
        </pc:cxnChg>
        <pc:cxnChg chg="add del mod">
          <ac:chgData name="João Rocha" userId="a2c62ea8-7610-401f-b476-be11a0496f60" providerId="ADAL" clId="{601A63FA-F964-46CD-B32F-1FE93A9D6AE6}" dt="2025-10-20T09:40:11.888" v="1755" actId="478"/>
          <ac:cxnSpMkLst>
            <pc:docMk/>
            <pc:sldMk cId="4210260238" sldId="2146848373"/>
            <ac:cxnSpMk id="9" creationId="{31EDE093-EC65-581E-3637-339B479CE786}"/>
          </ac:cxnSpMkLst>
        </pc:cxnChg>
        <pc:cxnChg chg="add del mod">
          <ac:chgData name="João Rocha" userId="a2c62ea8-7610-401f-b476-be11a0496f60" providerId="ADAL" clId="{601A63FA-F964-46CD-B32F-1FE93A9D6AE6}" dt="2025-10-20T09:40:13.217" v="1756" actId="478"/>
          <ac:cxnSpMkLst>
            <pc:docMk/>
            <pc:sldMk cId="4210260238" sldId="2146848373"/>
            <ac:cxnSpMk id="11" creationId="{AEEFE982-3A6A-DD37-02AD-2E5631F80ABC}"/>
          </ac:cxnSpMkLst>
        </pc:cxnChg>
      </pc:sldChg>
      <pc:sldChg chg="addSp delSp modSp mod modShow">
        <pc:chgData name="João Rocha" userId="a2c62ea8-7610-401f-b476-be11a0496f60" providerId="ADAL" clId="{601A63FA-F964-46CD-B32F-1FE93A9D6AE6}" dt="2025-10-21T14:31:32.435" v="2854" actId="729"/>
        <pc:sldMkLst>
          <pc:docMk/>
          <pc:sldMk cId="3227634704" sldId="2146848374"/>
        </pc:sldMkLst>
        <pc:spChg chg="mod">
          <ac:chgData name="João Rocha" userId="a2c62ea8-7610-401f-b476-be11a0496f60" providerId="ADAL" clId="{601A63FA-F964-46CD-B32F-1FE93A9D6AE6}" dt="2025-10-20T10:49:17.032" v="2853" actId="20577"/>
          <ac:spMkLst>
            <pc:docMk/>
            <pc:sldMk cId="3227634704" sldId="2146848374"/>
            <ac:spMk id="3" creationId="{C5C86067-CA10-B16F-C25A-F4EC4062FF03}"/>
          </ac:spMkLst>
        </pc:spChg>
        <pc:spChg chg="mod">
          <ac:chgData name="João Rocha" userId="a2c62ea8-7610-401f-b476-be11a0496f60" providerId="ADAL" clId="{601A63FA-F964-46CD-B32F-1FE93A9D6AE6}" dt="2025-10-20T09:53:08.467" v="2061" actId="6549"/>
          <ac:spMkLst>
            <pc:docMk/>
            <pc:sldMk cId="3227634704" sldId="2146848374"/>
            <ac:spMk id="8" creationId="{ED68686E-D1CD-0EFE-FB7A-12D354695974}"/>
          </ac:spMkLst>
        </pc:spChg>
        <pc:spChg chg="add del mod">
          <ac:chgData name="João Rocha" userId="a2c62ea8-7610-401f-b476-be11a0496f60" providerId="ADAL" clId="{601A63FA-F964-46CD-B32F-1FE93A9D6AE6}" dt="2025-10-20T09:52:50.229" v="2054" actId="478"/>
          <ac:spMkLst>
            <pc:docMk/>
            <pc:sldMk cId="3227634704" sldId="2146848374"/>
            <ac:spMk id="9" creationId="{D70BD226-4E14-EDF9-BEE5-1C1659458963}"/>
          </ac:spMkLst>
        </pc:spChg>
        <pc:spChg chg="mod">
          <ac:chgData name="João Rocha" userId="a2c62ea8-7610-401f-b476-be11a0496f60" providerId="ADAL" clId="{601A63FA-F964-46CD-B32F-1FE93A9D6AE6}" dt="2025-10-20T09:53:01.381" v="2057" actId="20577"/>
          <ac:spMkLst>
            <pc:docMk/>
            <pc:sldMk cId="3227634704" sldId="2146848374"/>
            <ac:spMk id="13" creationId="{F999ED80-FB31-5E56-F4CC-99DEB9AA9CB5}"/>
          </ac:spMkLst>
        </pc:spChg>
        <pc:spChg chg="mod">
          <ac:chgData name="João Rocha" userId="a2c62ea8-7610-401f-b476-be11a0496f60" providerId="ADAL" clId="{601A63FA-F964-46CD-B32F-1FE93A9D6AE6}" dt="2025-10-20T09:51:51.703" v="2037" actId="255"/>
          <ac:spMkLst>
            <pc:docMk/>
            <pc:sldMk cId="3227634704" sldId="2146848374"/>
            <ac:spMk id="22" creationId="{17B72923-FF20-EE58-DAE8-A7B008303B1E}"/>
          </ac:spMkLst>
        </pc:spChg>
        <pc:spChg chg="mod">
          <ac:chgData name="João Rocha" userId="a2c62ea8-7610-401f-b476-be11a0496f60" providerId="ADAL" clId="{601A63FA-F964-46CD-B32F-1FE93A9D6AE6}" dt="2025-10-20T09:54:04.413" v="2096" actId="20577"/>
          <ac:spMkLst>
            <pc:docMk/>
            <pc:sldMk cId="3227634704" sldId="2146848374"/>
            <ac:spMk id="27" creationId="{9DC989EF-2FBE-F283-27BE-AAA00B37F39E}"/>
          </ac:spMkLst>
        </pc:spChg>
        <pc:spChg chg="mod">
          <ac:chgData name="João Rocha" userId="a2c62ea8-7610-401f-b476-be11a0496f60" providerId="ADAL" clId="{601A63FA-F964-46CD-B32F-1FE93A9D6AE6}" dt="2025-10-20T09:51:46.513" v="2036" actId="255"/>
          <ac:spMkLst>
            <pc:docMk/>
            <pc:sldMk cId="3227634704" sldId="2146848374"/>
            <ac:spMk id="30" creationId="{E1DD8276-FAD6-7DDB-596B-1A7F8A39FEA7}"/>
          </ac:spMkLst>
        </pc:spChg>
      </pc:sldChg>
      <pc:sldChg chg="mod modShow">
        <pc:chgData name="João Rocha" userId="a2c62ea8-7610-401f-b476-be11a0496f60" providerId="ADAL" clId="{601A63FA-F964-46CD-B32F-1FE93A9D6AE6}" dt="2025-10-21T14:31:32.435" v="2854" actId="729"/>
        <pc:sldMkLst>
          <pc:docMk/>
          <pc:sldMk cId="3711055969" sldId="2146848375"/>
        </pc:sldMkLst>
      </pc:sldChg>
      <pc:sldChg chg="mod modShow">
        <pc:chgData name="João Rocha" userId="a2c62ea8-7610-401f-b476-be11a0496f60" providerId="ADAL" clId="{601A63FA-F964-46CD-B32F-1FE93A9D6AE6}" dt="2025-10-21T14:31:32.435" v="2854" actId="729"/>
        <pc:sldMkLst>
          <pc:docMk/>
          <pc:sldMk cId="4004077264" sldId="2146848377"/>
        </pc:sldMkLst>
      </pc:sldChg>
      <pc:sldChg chg="addSp delSp modSp mod">
        <pc:chgData name="João Rocha" userId="a2c62ea8-7610-401f-b476-be11a0496f60" providerId="ADAL" clId="{601A63FA-F964-46CD-B32F-1FE93A9D6AE6}" dt="2025-10-20T09:29:19.966" v="1601" actId="1076"/>
        <pc:sldMkLst>
          <pc:docMk/>
          <pc:sldMk cId="998683700" sldId="2146848378"/>
        </pc:sldMkLst>
        <pc:spChg chg="add mod">
          <ac:chgData name="João Rocha" userId="a2c62ea8-7610-401f-b476-be11a0496f60" providerId="ADAL" clId="{601A63FA-F964-46CD-B32F-1FE93A9D6AE6}" dt="2025-10-20T09:28:37.923" v="1579" actId="1037"/>
          <ac:spMkLst>
            <pc:docMk/>
            <pc:sldMk cId="998683700" sldId="2146848378"/>
            <ac:spMk id="2" creationId="{DE88DF8C-E0C7-1C7F-1F5A-A0DD07E6BA2D}"/>
          </ac:spMkLst>
        </pc:spChg>
        <pc:spChg chg="add mod">
          <ac:chgData name="João Rocha" userId="a2c62ea8-7610-401f-b476-be11a0496f60" providerId="ADAL" clId="{601A63FA-F964-46CD-B32F-1FE93A9D6AE6}" dt="2025-10-20T09:29:19.966" v="1601" actId="1076"/>
          <ac:spMkLst>
            <pc:docMk/>
            <pc:sldMk cId="998683700" sldId="2146848378"/>
            <ac:spMk id="4" creationId="{D8EAD356-C053-C2C3-8F8F-F9BABE2AE5BD}"/>
          </ac:spMkLst>
        </pc:spChg>
        <pc:spChg chg="add mod">
          <ac:chgData name="João Rocha" userId="a2c62ea8-7610-401f-b476-be11a0496f60" providerId="ADAL" clId="{601A63FA-F964-46CD-B32F-1FE93A9D6AE6}" dt="2025-10-20T09:28:58.208" v="1597" actId="571"/>
          <ac:spMkLst>
            <pc:docMk/>
            <pc:sldMk cId="998683700" sldId="2146848378"/>
            <ac:spMk id="6" creationId="{9A21BF7F-68EC-7F87-1B55-2AD1A25170FE}"/>
          </ac:spMkLst>
        </pc:spChg>
        <pc:spChg chg="mod">
          <ac:chgData name="João Rocha" userId="a2c62ea8-7610-401f-b476-be11a0496f60" providerId="ADAL" clId="{601A63FA-F964-46CD-B32F-1FE93A9D6AE6}" dt="2025-10-20T09:28:23.631" v="1564" actId="1036"/>
          <ac:spMkLst>
            <pc:docMk/>
            <pc:sldMk cId="998683700" sldId="2146848378"/>
            <ac:spMk id="19" creationId="{D17D4B9E-FF77-21BC-FA5D-9448DA4DD6EF}"/>
          </ac:spMkLst>
        </pc:spChg>
        <pc:spChg chg="mod">
          <ac:chgData name="João Rocha" userId="a2c62ea8-7610-401f-b476-be11a0496f60" providerId="ADAL" clId="{601A63FA-F964-46CD-B32F-1FE93A9D6AE6}" dt="2025-10-20T09:28:23.631" v="1564" actId="1036"/>
          <ac:spMkLst>
            <pc:docMk/>
            <pc:sldMk cId="998683700" sldId="2146848378"/>
            <ac:spMk id="25" creationId="{7189F560-FD56-26FC-D1F3-B6CDC48E6847}"/>
          </ac:spMkLst>
        </pc:spChg>
        <pc:spChg chg="mod">
          <ac:chgData name="João Rocha" userId="a2c62ea8-7610-401f-b476-be11a0496f60" providerId="ADAL" clId="{601A63FA-F964-46CD-B32F-1FE93A9D6AE6}" dt="2025-10-20T09:28:06.263" v="1519" actId="1036"/>
          <ac:spMkLst>
            <pc:docMk/>
            <pc:sldMk cId="998683700" sldId="2146848378"/>
            <ac:spMk id="26" creationId="{E7482BCA-24CC-8A41-EC98-C063617502A2}"/>
          </ac:spMkLst>
        </pc:spChg>
        <pc:spChg chg="mod">
          <ac:chgData name="João Rocha" userId="a2c62ea8-7610-401f-b476-be11a0496f60" providerId="ADAL" clId="{601A63FA-F964-46CD-B32F-1FE93A9D6AE6}" dt="2025-10-20T09:28:23.631" v="1564" actId="1036"/>
          <ac:spMkLst>
            <pc:docMk/>
            <pc:sldMk cId="998683700" sldId="2146848378"/>
            <ac:spMk id="28" creationId="{8028168B-D9AE-CA5D-D2EA-7F9957B5C4BD}"/>
          </ac:spMkLst>
        </pc:spChg>
        <pc:spChg chg="mod">
          <ac:chgData name="João Rocha" userId="a2c62ea8-7610-401f-b476-be11a0496f60" providerId="ADAL" clId="{601A63FA-F964-46CD-B32F-1FE93A9D6AE6}" dt="2025-10-20T09:28:23.631" v="1564" actId="1036"/>
          <ac:spMkLst>
            <pc:docMk/>
            <pc:sldMk cId="998683700" sldId="2146848378"/>
            <ac:spMk id="29" creationId="{31938ED7-1F79-9290-573F-0C3C06E9180B}"/>
          </ac:spMkLst>
        </pc:spChg>
        <pc:spChg chg="mod">
          <ac:chgData name="João Rocha" userId="a2c62ea8-7610-401f-b476-be11a0496f60" providerId="ADAL" clId="{601A63FA-F964-46CD-B32F-1FE93A9D6AE6}" dt="2025-10-20T09:28:43.799" v="1593" actId="1036"/>
          <ac:spMkLst>
            <pc:docMk/>
            <pc:sldMk cId="998683700" sldId="2146848378"/>
            <ac:spMk id="32" creationId="{6F9165DE-6A26-96FC-9CF6-9F0F2195A55E}"/>
          </ac:spMkLst>
        </pc:spChg>
        <pc:spChg chg="mod">
          <ac:chgData name="João Rocha" userId="a2c62ea8-7610-401f-b476-be11a0496f60" providerId="ADAL" clId="{601A63FA-F964-46CD-B32F-1FE93A9D6AE6}" dt="2025-10-20T09:28:23.631" v="1564" actId="1036"/>
          <ac:spMkLst>
            <pc:docMk/>
            <pc:sldMk cId="998683700" sldId="2146848378"/>
            <ac:spMk id="34" creationId="{F00DBB8C-230F-FD57-5926-DE6BAE7D874D}"/>
          </ac:spMkLst>
        </pc:spChg>
        <pc:spChg chg="del mod">
          <ac:chgData name="João Rocha" userId="a2c62ea8-7610-401f-b476-be11a0496f60" providerId="ADAL" clId="{601A63FA-F964-46CD-B32F-1FE93A9D6AE6}" dt="2025-10-20T09:28:32.814" v="1566" actId="478"/>
          <ac:spMkLst>
            <pc:docMk/>
            <pc:sldMk cId="998683700" sldId="2146848378"/>
            <ac:spMk id="35" creationId="{41CAFE72-5A6F-00C0-A781-A9DAAF47D67C}"/>
          </ac:spMkLst>
        </pc:spChg>
        <pc:spChg chg="mod">
          <ac:chgData name="João Rocha" userId="a2c62ea8-7610-401f-b476-be11a0496f60" providerId="ADAL" clId="{601A63FA-F964-46CD-B32F-1FE93A9D6AE6}" dt="2025-10-20T09:28:06.263" v="1519" actId="1036"/>
          <ac:spMkLst>
            <pc:docMk/>
            <pc:sldMk cId="998683700" sldId="2146848378"/>
            <ac:spMk id="36" creationId="{8FAB3CE4-B9F2-D4BA-A0F0-162247B7E321}"/>
          </ac:spMkLst>
        </pc:spChg>
        <pc:spChg chg="mod">
          <ac:chgData name="João Rocha" userId="a2c62ea8-7610-401f-b476-be11a0496f60" providerId="ADAL" clId="{601A63FA-F964-46CD-B32F-1FE93A9D6AE6}" dt="2025-10-20T09:29:12.142" v="1599" actId="1076"/>
          <ac:spMkLst>
            <pc:docMk/>
            <pc:sldMk cId="998683700" sldId="2146848378"/>
            <ac:spMk id="37" creationId="{63AF1C2D-BE6D-09C1-A3B3-1083758B603E}"/>
          </ac:spMkLst>
        </pc:spChg>
        <pc:spChg chg="mod">
          <ac:chgData name="João Rocha" userId="a2c62ea8-7610-401f-b476-be11a0496f60" providerId="ADAL" clId="{601A63FA-F964-46CD-B32F-1FE93A9D6AE6}" dt="2025-10-20T09:28:23.631" v="1564" actId="1036"/>
          <ac:spMkLst>
            <pc:docMk/>
            <pc:sldMk cId="998683700" sldId="2146848378"/>
            <ac:spMk id="40" creationId="{23811D21-B872-8BDF-D790-350C116ACB19}"/>
          </ac:spMkLst>
        </pc:spChg>
        <pc:spChg chg="mod">
          <ac:chgData name="João Rocha" userId="a2c62ea8-7610-401f-b476-be11a0496f60" providerId="ADAL" clId="{601A63FA-F964-46CD-B32F-1FE93A9D6AE6}" dt="2025-10-20T09:28:23.631" v="1564" actId="1036"/>
          <ac:spMkLst>
            <pc:docMk/>
            <pc:sldMk cId="998683700" sldId="2146848378"/>
            <ac:spMk id="41" creationId="{3E90A5B7-0DE8-C60F-26B3-EF05A373FB06}"/>
          </ac:spMkLst>
        </pc:spChg>
        <pc:spChg chg="del mod">
          <ac:chgData name="João Rocha" userId="a2c62ea8-7610-401f-b476-be11a0496f60" providerId="ADAL" clId="{601A63FA-F964-46CD-B32F-1FE93A9D6AE6}" dt="2025-10-20T09:29:14.897" v="1600" actId="478"/>
          <ac:spMkLst>
            <pc:docMk/>
            <pc:sldMk cId="998683700" sldId="2146848378"/>
            <ac:spMk id="42" creationId="{61071621-09B1-75AF-3B25-F61089B5A7A9}"/>
          </ac:spMkLst>
        </pc:spChg>
        <pc:spChg chg="mod">
          <ac:chgData name="João Rocha" userId="a2c62ea8-7610-401f-b476-be11a0496f60" providerId="ADAL" clId="{601A63FA-F964-46CD-B32F-1FE93A9D6AE6}" dt="2025-10-20T09:28:06.943" v="1523" actId="1076"/>
          <ac:spMkLst>
            <pc:docMk/>
            <pc:sldMk cId="998683700" sldId="2146848378"/>
            <ac:spMk id="43" creationId="{3535D6F7-8A3C-65A1-0FAE-5CC6A3ED9AC0}"/>
          </ac:spMkLst>
        </pc:spChg>
      </pc:sldChg>
      <pc:sldChg chg="addSp delSp modSp mod modShow">
        <pc:chgData name="João Rocha" userId="a2c62ea8-7610-401f-b476-be11a0496f60" providerId="ADAL" clId="{601A63FA-F964-46CD-B32F-1FE93A9D6AE6}" dt="2025-10-21T14:31:32.435" v="2854" actId="729"/>
        <pc:sldMkLst>
          <pc:docMk/>
          <pc:sldMk cId="3746211634" sldId="2146848380"/>
        </pc:sldMkLst>
        <pc:spChg chg="add mod">
          <ac:chgData name="João Rocha" userId="a2c62ea8-7610-401f-b476-be11a0496f60" providerId="ADAL" clId="{601A63FA-F964-46CD-B32F-1FE93A9D6AE6}" dt="2025-10-17T10:49:19.585" v="587" actId="1035"/>
          <ac:spMkLst>
            <pc:docMk/>
            <pc:sldMk cId="3746211634" sldId="2146848380"/>
            <ac:spMk id="5" creationId="{AB0B7714-8E57-5C0A-0712-FC3DCA91FCDC}"/>
          </ac:spMkLst>
        </pc:spChg>
        <pc:spChg chg="mod">
          <ac:chgData name="João Rocha" userId="a2c62ea8-7610-401f-b476-be11a0496f60" providerId="ADAL" clId="{601A63FA-F964-46CD-B32F-1FE93A9D6AE6}" dt="2025-10-17T10:11:16.023" v="20" actId="1076"/>
          <ac:spMkLst>
            <pc:docMk/>
            <pc:sldMk cId="3746211634" sldId="2146848380"/>
            <ac:spMk id="6" creationId="{2553CA76-7C58-D84C-33FA-15A524767892}"/>
          </ac:spMkLst>
        </pc:spChg>
        <pc:spChg chg="mod">
          <ac:chgData name="João Rocha" userId="a2c62ea8-7610-401f-b476-be11a0496f60" providerId="ADAL" clId="{601A63FA-F964-46CD-B32F-1FE93A9D6AE6}" dt="2025-10-17T10:49:19.585" v="587" actId="1035"/>
          <ac:spMkLst>
            <pc:docMk/>
            <pc:sldMk cId="3746211634" sldId="2146848380"/>
            <ac:spMk id="8" creationId="{9CBE747C-B252-C341-23D1-A4B54A4C33D3}"/>
          </ac:spMkLst>
        </pc:spChg>
        <pc:spChg chg="add mod">
          <ac:chgData name="João Rocha" userId="a2c62ea8-7610-401f-b476-be11a0496f60" providerId="ADAL" clId="{601A63FA-F964-46CD-B32F-1FE93A9D6AE6}" dt="2025-10-17T10:49:19.585" v="587" actId="1035"/>
          <ac:spMkLst>
            <pc:docMk/>
            <pc:sldMk cId="3746211634" sldId="2146848380"/>
            <ac:spMk id="9" creationId="{1693B628-64AA-7F37-956B-52CF82635BB5}"/>
          </ac:spMkLst>
        </pc:spChg>
        <pc:spChg chg="mod">
          <ac:chgData name="João Rocha" userId="a2c62ea8-7610-401f-b476-be11a0496f60" providerId="ADAL" clId="{601A63FA-F964-46CD-B32F-1FE93A9D6AE6}" dt="2025-10-17T10:49:19.585" v="587" actId="1035"/>
          <ac:spMkLst>
            <pc:docMk/>
            <pc:sldMk cId="3746211634" sldId="2146848380"/>
            <ac:spMk id="10" creationId="{0E955184-B31C-164B-0D81-63F81E164FAF}"/>
          </ac:spMkLst>
        </pc:spChg>
        <pc:spChg chg="mod">
          <ac:chgData name="João Rocha" userId="a2c62ea8-7610-401f-b476-be11a0496f60" providerId="ADAL" clId="{601A63FA-F964-46CD-B32F-1FE93A9D6AE6}" dt="2025-10-17T10:49:19.585" v="587" actId="1035"/>
          <ac:spMkLst>
            <pc:docMk/>
            <pc:sldMk cId="3746211634" sldId="2146848380"/>
            <ac:spMk id="12" creationId="{E6854942-B72C-49A6-EAD6-F49D42A3B093}"/>
          </ac:spMkLst>
        </pc:spChg>
        <pc:spChg chg="mod">
          <ac:chgData name="João Rocha" userId="a2c62ea8-7610-401f-b476-be11a0496f60" providerId="ADAL" clId="{601A63FA-F964-46CD-B32F-1FE93A9D6AE6}" dt="2025-10-17T10:49:19.585" v="587" actId="1035"/>
          <ac:spMkLst>
            <pc:docMk/>
            <pc:sldMk cId="3746211634" sldId="2146848380"/>
            <ac:spMk id="14" creationId="{71867827-DD76-A2EA-462C-FF9D61A30CC5}"/>
          </ac:spMkLst>
        </pc:spChg>
        <pc:spChg chg="add mod">
          <ac:chgData name="João Rocha" userId="a2c62ea8-7610-401f-b476-be11a0496f60" providerId="ADAL" clId="{601A63FA-F964-46CD-B32F-1FE93A9D6AE6}" dt="2025-10-17T10:49:19.585" v="587" actId="1035"/>
          <ac:spMkLst>
            <pc:docMk/>
            <pc:sldMk cId="3746211634" sldId="2146848380"/>
            <ac:spMk id="17" creationId="{0DBEFA84-20B8-8804-4562-0F63F20B603F}"/>
          </ac:spMkLst>
        </pc:spChg>
        <pc:spChg chg="add mod">
          <ac:chgData name="João Rocha" userId="a2c62ea8-7610-401f-b476-be11a0496f60" providerId="ADAL" clId="{601A63FA-F964-46CD-B32F-1FE93A9D6AE6}" dt="2025-10-17T10:49:19.585" v="587" actId="1035"/>
          <ac:spMkLst>
            <pc:docMk/>
            <pc:sldMk cId="3746211634" sldId="2146848380"/>
            <ac:spMk id="18" creationId="{24D0E1FF-DAB8-925D-A6A0-58032AD3C052}"/>
          </ac:spMkLst>
        </pc:spChg>
        <pc:spChg chg="mod">
          <ac:chgData name="João Rocha" userId="a2c62ea8-7610-401f-b476-be11a0496f60" providerId="ADAL" clId="{601A63FA-F964-46CD-B32F-1FE93A9D6AE6}" dt="2025-10-17T10:11:09.788" v="19" actId="20577"/>
          <ac:spMkLst>
            <pc:docMk/>
            <pc:sldMk cId="3746211634" sldId="2146848380"/>
            <ac:spMk id="29" creationId="{ADAE2F8C-D44C-9736-47E1-A5A6EB841EA7}"/>
          </ac:spMkLst>
        </pc:spChg>
        <pc:spChg chg="mod">
          <ac:chgData name="João Rocha" userId="a2c62ea8-7610-401f-b476-be11a0496f60" providerId="ADAL" clId="{601A63FA-F964-46CD-B32F-1FE93A9D6AE6}" dt="2025-10-17T10:11:16.023" v="20" actId="1076"/>
          <ac:spMkLst>
            <pc:docMk/>
            <pc:sldMk cId="3746211634" sldId="2146848380"/>
            <ac:spMk id="34" creationId="{B0385BB3-B37D-1FCA-1966-DEB9F3A4AA89}"/>
          </ac:spMkLst>
        </pc:spChg>
        <pc:spChg chg="mod">
          <ac:chgData name="João Rocha" userId="a2c62ea8-7610-401f-b476-be11a0496f60" providerId="ADAL" clId="{601A63FA-F964-46CD-B32F-1FE93A9D6AE6}" dt="2025-10-17T10:11:53.055" v="24" actId="1076"/>
          <ac:spMkLst>
            <pc:docMk/>
            <pc:sldMk cId="3746211634" sldId="2146848380"/>
            <ac:spMk id="36" creationId="{4D63E358-E4BA-B3F6-0678-7122E6D50DAB}"/>
          </ac:spMkLst>
        </pc:spChg>
        <pc:spChg chg="mod">
          <ac:chgData name="João Rocha" userId="a2c62ea8-7610-401f-b476-be11a0496f60" providerId="ADAL" clId="{601A63FA-F964-46CD-B32F-1FE93A9D6AE6}" dt="2025-10-17T10:49:19.585" v="587" actId="1035"/>
          <ac:spMkLst>
            <pc:docMk/>
            <pc:sldMk cId="3746211634" sldId="2146848380"/>
            <ac:spMk id="40" creationId="{74DE1E92-ABC2-BEE5-D456-E73F1153C060}"/>
          </ac:spMkLst>
        </pc:spChg>
        <pc:spChg chg="mod">
          <ac:chgData name="João Rocha" userId="a2c62ea8-7610-401f-b476-be11a0496f60" providerId="ADAL" clId="{601A63FA-F964-46CD-B32F-1FE93A9D6AE6}" dt="2025-10-17T10:11:16.023" v="20" actId="1076"/>
          <ac:spMkLst>
            <pc:docMk/>
            <pc:sldMk cId="3746211634" sldId="2146848380"/>
            <ac:spMk id="47" creationId="{4FB245CE-6BE3-9996-7C86-808B2236662E}"/>
          </ac:spMkLst>
        </pc:spChg>
        <pc:spChg chg="mod">
          <ac:chgData name="João Rocha" userId="a2c62ea8-7610-401f-b476-be11a0496f60" providerId="ADAL" clId="{601A63FA-F964-46CD-B32F-1FE93A9D6AE6}" dt="2025-10-17T10:11:16.023" v="20" actId="1076"/>
          <ac:spMkLst>
            <pc:docMk/>
            <pc:sldMk cId="3746211634" sldId="2146848380"/>
            <ac:spMk id="51" creationId="{F39C8346-CC7C-433F-5388-9E94103431B6}"/>
          </ac:spMkLst>
        </pc:spChg>
        <pc:spChg chg="mod">
          <ac:chgData name="João Rocha" userId="a2c62ea8-7610-401f-b476-be11a0496f60" providerId="ADAL" clId="{601A63FA-F964-46CD-B32F-1FE93A9D6AE6}" dt="2025-10-17T10:11:53.055" v="24" actId="1076"/>
          <ac:spMkLst>
            <pc:docMk/>
            <pc:sldMk cId="3746211634" sldId="2146848380"/>
            <ac:spMk id="52" creationId="{32A6F0F7-37E5-1552-0DF4-11B2B8CBE906}"/>
          </ac:spMkLst>
        </pc:spChg>
        <pc:spChg chg="mod">
          <ac:chgData name="João Rocha" userId="a2c62ea8-7610-401f-b476-be11a0496f60" providerId="ADAL" clId="{601A63FA-F964-46CD-B32F-1FE93A9D6AE6}" dt="2025-10-17T10:49:19.585" v="587" actId="1035"/>
          <ac:spMkLst>
            <pc:docMk/>
            <pc:sldMk cId="3746211634" sldId="2146848380"/>
            <ac:spMk id="53" creationId="{3D0D3909-A9C6-8464-647E-FD6938CF9EA2}"/>
          </ac:spMkLst>
        </pc:spChg>
        <pc:picChg chg="add mod">
          <ac:chgData name="João Rocha" userId="a2c62ea8-7610-401f-b476-be11a0496f60" providerId="ADAL" clId="{601A63FA-F964-46CD-B32F-1FE93A9D6AE6}" dt="2025-10-17T10:16:29.001" v="185" actId="14100"/>
          <ac:picMkLst>
            <pc:docMk/>
            <pc:sldMk cId="3746211634" sldId="2146848380"/>
            <ac:picMk id="19" creationId="{E08B8571-E39E-E426-0CC3-526FF7330534}"/>
          </ac:picMkLst>
        </pc:picChg>
        <pc:picChg chg="mod">
          <ac:chgData name="João Rocha" userId="a2c62ea8-7610-401f-b476-be11a0496f60" providerId="ADAL" clId="{601A63FA-F964-46CD-B32F-1FE93A9D6AE6}" dt="2025-10-17T10:11:53.055" v="24" actId="1076"/>
          <ac:picMkLst>
            <pc:docMk/>
            <pc:sldMk cId="3746211634" sldId="2146848380"/>
            <ac:picMk id="1028" creationId="{AAA8A137-E50A-795E-624F-76356631E59E}"/>
          </ac:picMkLst>
        </pc:picChg>
        <pc:picChg chg="mod">
          <ac:chgData name="João Rocha" userId="a2c62ea8-7610-401f-b476-be11a0496f60" providerId="ADAL" clId="{601A63FA-F964-46CD-B32F-1FE93A9D6AE6}" dt="2025-10-17T10:11:53.055" v="24" actId="1076"/>
          <ac:picMkLst>
            <pc:docMk/>
            <pc:sldMk cId="3746211634" sldId="2146848380"/>
            <ac:picMk id="1030" creationId="{6E6F84CD-6208-5AC9-F196-10A9A6F10675}"/>
          </ac:picMkLst>
        </pc:picChg>
        <pc:cxnChg chg="add mod">
          <ac:chgData name="João Rocha" userId="a2c62ea8-7610-401f-b476-be11a0496f60" providerId="ADAL" clId="{601A63FA-F964-46CD-B32F-1FE93A9D6AE6}" dt="2025-10-17T10:11:41.913" v="23" actId="1076"/>
          <ac:cxnSpMkLst>
            <pc:docMk/>
            <pc:sldMk cId="3746211634" sldId="2146848380"/>
            <ac:cxnSpMk id="13" creationId="{6D1ADAD4-ED20-84B1-C75B-67F98CF9FB3A}"/>
          </ac:cxnSpMkLst>
        </pc:cxnChg>
      </pc:sldChg>
      <pc:sldChg chg="delSp modSp add mod">
        <pc:chgData name="João Rocha" userId="a2c62ea8-7610-401f-b476-be11a0496f60" providerId="ADAL" clId="{601A63FA-F964-46CD-B32F-1FE93A9D6AE6}" dt="2025-10-17T10:27:20.533" v="363" actId="14100"/>
        <pc:sldMkLst>
          <pc:docMk/>
          <pc:sldMk cId="2342500770" sldId="2146848381"/>
        </pc:sldMkLst>
        <pc:spChg chg="mod">
          <ac:chgData name="João Rocha" userId="a2c62ea8-7610-401f-b476-be11a0496f60" providerId="ADAL" clId="{601A63FA-F964-46CD-B32F-1FE93A9D6AE6}" dt="2025-10-17T10:23:31.796" v="296" actId="1076"/>
          <ac:spMkLst>
            <pc:docMk/>
            <pc:sldMk cId="2342500770" sldId="2146848381"/>
            <ac:spMk id="2" creationId="{E7B740C4-40E2-A875-1E27-E0325BFC06BB}"/>
          </ac:spMkLst>
        </pc:spChg>
        <pc:spChg chg="mod">
          <ac:chgData name="João Rocha" userId="a2c62ea8-7610-401f-b476-be11a0496f60" providerId="ADAL" clId="{601A63FA-F964-46CD-B32F-1FE93A9D6AE6}" dt="2025-10-17T10:23:31.796" v="296" actId="1076"/>
          <ac:spMkLst>
            <pc:docMk/>
            <pc:sldMk cId="2342500770" sldId="2146848381"/>
            <ac:spMk id="4" creationId="{2019A29C-3AE8-68F0-DD31-D6D11CCF48F7}"/>
          </ac:spMkLst>
        </pc:spChg>
        <pc:spChg chg="mod">
          <ac:chgData name="João Rocha" userId="a2c62ea8-7610-401f-b476-be11a0496f60" providerId="ADAL" clId="{601A63FA-F964-46CD-B32F-1FE93A9D6AE6}" dt="2025-10-17T10:23:31.796" v="296" actId="1076"/>
          <ac:spMkLst>
            <pc:docMk/>
            <pc:sldMk cId="2342500770" sldId="2146848381"/>
            <ac:spMk id="12" creationId="{8BA59731-1CC6-A090-7166-5CCFA06C42E2}"/>
          </ac:spMkLst>
        </pc:spChg>
        <pc:spChg chg="mod">
          <ac:chgData name="João Rocha" userId="a2c62ea8-7610-401f-b476-be11a0496f60" providerId="ADAL" clId="{601A63FA-F964-46CD-B32F-1FE93A9D6AE6}" dt="2025-10-17T10:26:07.076" v="338" actId="14100"/>
          <ac:spMkLst>
            <pc:docMk/>
            <pc:sldMk cId="2342500770" sldId="2146848381"/>
            <ac:spMk id="17" creationId="{2D0ABA1A-7225-4D81-7B3C-995BAAFB36B3}"/>
          </ac:spMkLst>
        </pc:spChg>
        <pc:spChg chg="mod">
          <ac:chgData name="João Rocha" userId="a2c62ea8-7610-401f-b476-be11a0496f60" providerId="ADAL" clId="{601A63FA-F964-46CD-B32F-1FE93A9D6AE6}" dt="2025-10-17T10:27:20.533" v="363" actId="14100"/>
          <ac:spMkLst>
            <pc:docMk/>
            <pc:sldMk cId="2342500770" sldId="2146848381"/>
            <ac:spMk id="21" creationId="{585B2163-5D4A-6C5D-E310-80BF81E76F02}"/>
          </ac:spMkLst>
        </pc:spChg>
        <pc:spChg chg="mod">
          <ac:chgData name="João Rocha" userId="a2c62ea8-7610-401f-b476-be11a0496f60" providerId="ADAL" clId="{601A63FA-F964-46CD-B32F-1FE93A9D6AE6}" dt="2025-10-17T10:23:31.796" v="296" actId="1076"/>
          <ac:spMkLst>
            <pc:docMk/>
            <pc:sldMk cId="2342500770" sldId="2146848381"/>
            <ac:spMk id="27" creationId="{5162C473-F399-07AF-9123-2BE02C835ADE}"/>
          </ac:spMkLst>
        </pc:spChg>
        <pc:spChg chg="mod">
          <ac:chgData name="João Rocha" userId="a2c62ea8-7610-401f-b476-be11a0496f60" providerId="ADAL" clId="{601A63FA-F964-46CD-B32F-1FE93A9D6AE6}" dt="2025-10-17T10:23:31.796" v="296" actId="1076"/>
          <ac:spMkLst>
            <pc:docMk/>
            <pc:sldMk cId="2342500770" sldId="2146848381"/>
            <ac:spMk id="28" creationId="{BD953870-18D4-CC62-7100-21B8E0440943}"/>
          </ac:spMkLst>
        </pc:spChg>
        <pc:spChg chg="mod">
          <ac:chgData name="João Rocha" userId="a2c62ea8-7610-401f-b476-be11a0496f60" providerId="ADAL" clId="{601A63FA-F964-46CD-B32F-1FE93A9D6AE6}" dt="2025-10-17T10:23:31.796" v="296" actId="1076"/>
          <ac:spMkLst>
            <pc:docMk/>
            <pc:sldMk cId="2342500770" sldId="2146848381"/>
            <ac:spMk id="29" creationId="{A8F38EC1-A62C-194C-695E-FE4702E8C618}"/>
          </ac:spMkLst>
        </pc:spChg>
        <pc:spChg chg="mod">
          <ac:chgData name="João Rocha" userId="a2c62ea8-7610-401f-b476-be11a0496f60" providerId="ADAL" clId="{601A63FA-F964-46CD-B32F-1FE93A9D6AE6}" dt="2025-10-17T10:27:03.126" v="359" actId="1035"/>
          <ac:spMkLst>
            <pc:docMk/>
            <pc:sldMk cId="2342500770" sldId="2146848381"/>
            <ac:spMk id="30" creationId="{61354E9F-B89E-DF7A-616E-E0DC5EF6A749}"/>
          </ac:spMkLst>
        </pc:spChg>
        <pc:spChg chg="mod">
          <ac:chgData name="João Rocha" userId="a2c62ea8-7610-401f-b476-be11a0496f60" providerId="ADAL" clId="{601A63FA-F964-46CD-B32F-1FE93A9D6AE6}" dt="2025-10-17T10:23:31.796" v="296" actId="1076"/>
          <ac:spMkLst>
            <pc:docMk/>
            <pc:sldMk cId="2342500770" sldId="2146848381"/>
            <ac:spMk id="33" creationId="{F4DF013C-8D99-2C9C-C1B4-1AD6C30A9001}"/>
          </ac:spMkLst>
        </pc:spChg>
        <pc:spChg chg="mod">
          <ac:chgData name="João Rocha" userId="a2c62ea8-7610-401f-b476-be11a0496f60" providerId="ADAL" clId="{601A63FA-F964-46CD-B32F-1FE93A9D6AE6}" dt="2025-10-17T10:23:31.796" v="296" actId="1076"/>
          <ac:spMkLst>
            <pc:docMk/>
            <pc:sldMk cId="2342500770" sldId="2146848381"/>
            <ac:spMk id="34" creationId="{6AFB1C8A-8713-B63E-0951-4B2ECDC6F85D}"/>
          </ac:spMkLst>
        </pc:spChg>
        <pc:spChg chg="mod">
          <ac:chgData name="João Rocha" userId="a2c62ea8-7610-401f-b476-be11a0496f60" providerId="ADAL" clId="{601A63FA-F964-46CD-B32F-1FE93A9D6AE6}" dt="2025-10-17T10:23:31.796" v="296" actId="1076"/>
          <ac:spMkLst>
            <pc:docMk/>
            <pc:sldMk cId="2342500770" sldId="2146848381"/>
            <ac:spMk id="61" creationId="{2C659F66-088D-9D0B-6740-F11D2BAFDCF1}"/>
          </ac:spMkLst>
        </pc:spChg>
        <pc:spChg chg="mod">
          <ac:chgData name="João Rocha" userId="a2c62ea8-7610-401f-b476-be11a0496f60" providerId="ADAL" clId="{601A63FA-F964-46CD-B32F-1FE93A9D6AE6}" dt="2025-10-17T10:23:31.796" v="296" actId="1076"/>
          <ac:spMkLst>
            <pc:docMk/>
            <pc:sldMk cId="2342500770" sldId="2146848381"/>
            <ac:spMk id="64" creationId="{81A17790-035F-1DCF-81F0-3317E30F64D3}"/>
          </ac:spMkLst>
        </pc:spChg>
        <pc:cxnChg chg="mod">
          <ac:chgData name="João Rocha" userId="a2c62ea8-7610-401f-b476-be11a0496f60" providerId="ADAL" clId="{601A63FA-F964-46CD-B32F-1FE93A9D6AE6}" dt="2025-10-17T10:20:06.992" v="216" actId="1076"/>
          <ac:cxnSpMkLst>
            <pc:docMk/>
            <pc:sldMk cId="2342500770" sldId="2146848381"/>
            <ac:cxnSpMk id="15" creationId="{09C1F695-BB67-FFDC-A58B-B341E745D2B6}"/>
          </ac:cxnSpMkLst>
        </pc:cxnChg>
      </pc:sldChg>
      <pc:sldMasterChg chg="modSp mod">
        <pc:chgData name="João Rocha" userId="a2c62ea8-7610-401f-b476-be11a0496f60" providerId="ADAL" clId="{601A63FA-F964-46CD-B32F-1FE93A9D6AE6}" dt="2025-10-20T09:21:19.118" v="982" actId="1038"/>
        <pc:sldMasterMkLst>
          <pc:docMk/>
          <pc:sldMasterMk cId="3981865273" sldId="2147483648"/>
        </pc:sldMasterMkLst>
        <pc:picChg chg="mod modCrop">
          <ac:chgData name="João Rocha" userId="a2c62ea8-7610-401f-b476-be11a0496f60" providerId="ADAL" clId="{601A63FA-F964-46CD-B32F-1FE93A9D6AE6}" dt="2025-10-20T09:21:19.118" v="982" actId="1038"/>
          <ac:picMkLst>
            <pc:docMk/>
            <pc:sldMasterMk cId="3981865273" sldId="2147483648"/>
            <ac:picMk id="11" creationId="{81C15B70-9A79-F9EF-E1B1-54B0804C90DE}"/>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9526" y="0"/>
            <a:ext cx="2921000" cy="493713"/>
          </a:xfrm>
          <a:prstGeom prst="rect">
            <a:avLst/>
          </a:prstGeom>
        </p:spPr>
        <p:txBody>
          <a:bodyPr vert="horz" lIns="91440" tIns="45720" rIns="91440" bIns="45720" rtlCol="0"/>
          <a:lstStyle>
            <a:lvl1pPr algn="r">
              <a:defRPr sz="1200"/>
            </a:lvl1pPr>
          </a:lstStyle>
          <a:p>
            <a:fld id="{2F1593F9-EBF4-44CB-971A-6E3406365B7F}" type="datetimeFigureOut">
              <a:rPr lang="en-US" smtClean="0"/>
              <a:t>10/28/2025</a:t>
            </a:fld>
            <a:endParaRPr lang="en-US" dirty="0"/>
          </a:p>
        </p:txBody>
      </p:sp>
      <p:sp>
        <p:nvSpPr>
          <p:cNvPr id="4" name="Footer Placeholder 3"/>
          <p:cNvSpPr>
            <a:spLocks noGrp="1"/>
          </p:cNvSpPr>
          <p:nvPr>
            <p:ph type="ftr" sz="quarter" idx="2"/>
          </p:nvPr>
        </p:nvSpPr>
        <p:spPr>
          <a:xfrm>
            <a:off x="0" y="9377364"/>
            <a:ext cx="2921000" cy="4937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9526" y="9377364"/>
            <a:ext cx="2921000" cy="493711"/>
          </a:xfrm>
          <a:prstGeom prst="rect">
            <a:avLst/>
          </a:prstGeom>
        </p:spPr>
        <p:txBody>
          <a:bodyPr vert="horz" lIns="91440" tIns="45720" rIns="91440" bIns="45720" rtlCol="0" anchor="b"/>
          <a:lstStyle>
            <a:lvl1pPr algn="r">
              <a:defRPr sz="1200"/>
            </a:lvl1pPr>
          </a:lstStyle>
          <a:p>
            <a:fld id="{7F921B6E-A120-46C9-A6D8-10722417C780}" type="slidenum">
              <a:rPr lang="en-US" smtClean="0"/>
              <a:t>‹#›</a:t>
            </a:fld>
            <a:endParaRPr lang="en-US" dirty="0"/>
          </a:p>
        </p:txBody>
      </p:sp>
    </p:spTree>
    <p:extLst>
      <p:ext uri="{BB962C8B-B14F-4D97-AF65-F5344CB8AC3E}">
        <p14:creationId xmlns:p14="http://schemas.microsoft.com/office/powerpoint/2010/main" val="3412442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8971" y="1"/>
            <a:ext cx="2921582" cy="493634"/>
          </a:xfrm>
          <a:prstGeom prst="rect">
            <a:avLst/>
          </a:prstGeom>
        </p:spPr>
        <p:txBody>
          <a:bodyPr vert="horz" lIns="91440" tIns="45720" rIns="91440" bIns="45720" rtlCol="0"/>
          <a:lstStyle>
            <a:lvl1pPr algn="r">
              <a:defRPr sz="1200"/>
            </a:lvl1pPr>
          </a:lstStyle>
          <a:p>
            <a:fld id="{EB386260-F6C6-4C5F-B4BA-222C65037792}" type="datetimeFigureOut">
              <a:rPr lang="en-US" smtClean="0"/>
              <a:t>10/28/2025</a:t>
            </a:fld>
            <a:endParaRPr lang="en-US" dirty="0"/>
          </a:p>
        </p:txBody>
      </p:sp>
      <p:sp>
        <p:nvSpPr>
          <p:cNvPr id="4" name="Slide Image Placeholder 3"/>
          <p:cNvSpPr>
            <a:spLocks noGrp="1" noRot="1" noChangeAspect="1"/>
          </p:cNvSpPr>
          <p:nvPr>
            <p:ph type="sldImg" idx="2"/>
          </p:nvPr>
        </p:nvSpPr>
        <p:spPr>
          <a:xfrm>
            <a:off x="80963" y="739775"/>
            <a:ext cx="6580187" cy="37020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4212" y="4689516"/>
            <a:ext cx="5393690" cy="44426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21582" cy="49363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8971" y="9377317"/>
            <a:ext cx="2921582" cy="493634"/>
          </a:xfrm>
          <a:prstGeom prst="rect">
            <a:avLst/>
          </a:prstGeom>
        </p:spPr>
        <p:txBody>
          <a:bodyPr vert="horz" lIns="91440" tIns="45720" rIns="91440" bIns="45720" rtlCol="0" anchor="b"/>
          <a:lstStyle>
            <a:lvl1pPr algn="r">
              <a:defRPr sz="1200"/>
            </a:lvl1pPr>
          </a:lstStyle>
          <a:p>
            <a:fld id="{314A6D15-B5F6-4D73-A40D-54847EE079B7}" type="slidenum">
              <a:rPr lang="en-US" smtClean="0"/>
              <a:t>‹#›</a:t>
            </a:fld>
            <a:endParaRPr lang="en-US" dirty="0"/>
          </a:p>
        </p:txBody>
      </p:sp>
    </p:spTree>
    <p:extLst>
      <p:ext uri="{BB962C8B-B14F-4D97-AF65-F5344CB8AC3E}">
        <p14:creationId xmlns:p14="http://schemas.microsoft.com/office/powerpoint/2010/main" val="3564477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314A6D15-B5F6-4D73-A40D-54847EE079B7}" type="slidenum">
              <a:rPr lang="en-US" smtClean="0"/>
              <a:t>1</a:t>
            </a:fld>
            <a:endParaRPr lang="en-US" dirty="0"/>
          </a:p>
        </p:txBody>
      </p:sp>
    </p:spTree>
    <p:extLst>
      <p:ext uri="{BB962C8B-B14F-4D97-AF65-F5344CB8AC3E}">
        <p14:creationId xmlns:p14="http://schemas.microsoft.com/office/powerpoint/2010/main" val="414073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5FA25-F467-F99E-6B98-6F0C07587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0704E-5BF3-FB37-EFAA-7362F9BFF459}"/>
              </a:ext>
            </a:extLst>
          </p:cNvPr>
          <p:cNvSpPr>
            <a:spLocks noGrp="1" noRot="1" noChangeAspect="1"/>
          </p:cNvSpPr>
          <p:nvPr>
            <p:ph type="sldImg"/>
          </p:nvPr>
        </p:nvSpPr>
        <p:spPr>
          <a:xfrm>
            <a:off x="80963" y="739775"/>
            <a:ext cx="6580187" cy="3702050"/>
          </a:xfrm>
        </p:spPr>
        <p:txBody>
          <a:bodyPr/>
          <a:lstStyle/>
          <a:p>
            <a:endParaRPr lang="en-GB"/>
          </a:p>
        </p:txBody>
      </p:sp>
      <p:sp>
        <p:nvSpPr>
          <p:cNvPr id="3" name="Notes Placeholder 2">
            <a:extLst>
              <a:ext uri="{FF2B5EF4-FFF2-40B4-BE49-F238E27FC236}">
                <a16:creationId xmlns:a16="http://schemas.microsoft.com/office/drawing/2014/main" id="{1240463F-7E4D-229E-DF1B-7ED76E9AF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8AB780-F284-B54B-44FD-F3F69A64C326}"/>
              </a:ext>
            </a:extLst>
          </p:cNvPr>
          <p:cNvSpPr>
            <a:spLocks noGrp="1"/>
          </p:cNvSpPr>
          <p:nvPr>
            <p:ph type="sldNum" sz="quarter" idx="10"/>
          </p:nvPr>
        </p:nvSpPr>
        <p:spPr/>
        <p:txBody>
          <a:bodyPr/>
          <a:lstStyle/>
          <a:p>
            <a:fld id="{314A6D15-B5F6-4D73-A40D-54847EE079B7}" type="slidenum">
              <a:rPr lang="en-US" smtClean="0"/>
              <a:t>13</a:t>
            </a:fld>
            <a:endParaRPr lang="en-US"/>
          </a:p>
        </p:txBody>
      </p:sp>
    </p:spTree>
    <p:extLst>
      <p:ext uri="{BB962C8B-B14F-4D97-AF65-F5344CB8AC3E}">
        <p14:creationId xmlns:p14="http://schemas.microsoft.com/office/powerpoint/2010/main" val="315660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314A6D15-B5F6-4D73-A40D-54847EE079B7}" type="slidenum">
              <a:rPr lang="en-US" smtClean="0"/>
              <a:t>3</a:t>
            </a:fld>
            <a:endParaRPr lang="en-US" dirty="0"/>
          </a:p>
        </p:txBody>
      </p:sp>
    </p:spTree>
    <p:extLst>
      <p:ext uri="{BB962C8B-B14F-4D97-AF65-F5344CB8AC3E}">
        <p14:creationId xmlns:p14="http://schemas.microsoft.com/office/powerpoint/2010/main" val="391099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4A6D15-B5F6-4D73-A40D-54847EE079B7}" type="slidenum">
              <a:rPr lang="en-US" smtClean="0"/>
              <a:t>5</a:t>
            </a:fld>
            <a:endParaRPr lang="en-US"/>
          </a:p>
        </p:txBody>
      </p:sp>
    </p:spTree>
    <p:extLst>
      <p:ext uri="{BB962C8B-B14F-4D97-AF65-F5344CB8AC3E}">
        <p14:creationId xmlns:p14="http://schemas.microsoft.com/office/powerpoint/2010/main" val="48867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A6D15-B5F6-4D73-A40D-54847EE079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41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B440-4F35-809A-AC48-2C74B9C04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45596-833B-A7D3-6609-BC794B585BB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81C752-DEBD-0099-BFD3-1FF81CB3C1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9ACA2F-BFBC-1A0E-E189-03E8DF1BE4C2}"/>
              </a:ext>
            </a:extLst>
          </p:cNvPr>
          <p:cNvSpPr>
            <a:spLocks noGrp="1"/>
          </p:cNvSpPr>
          <p:nvPr>
            <p:ph type="sldNum" sz="quarter" idx="5"/>
          </p:nvPr>
        </p:nvSpPr>
        <p:spPr/>
        <p:txBody>
          <a:bodyPr/>
          <a:lstStyle/>
          <a:p>
            <a:fld id="{314A6D15-B5F6-4D73-A40D-54847EE079B7}" type="slidenum">
              <a:rPr lang="en-US" smtClean="0"/>
              <a:t>8</a:t>
            </a:fld>
            <a:endParaRPr lang="en-US" dirty="0"/>
          </a:p>
        </p:txBody>
      </p:sp>
    </p:spTree>
    <p:extLst>
      <p:ext uri="{BB962C8B-B14F-4D97-AF65-F5344CB8AC3E}">
        <p14:creationId xmlns:p14="http://schemas.microsoft.com/office/powerpoint/2010/main" val="3869776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C614F-4F7E-4DC0-77E7-BF6166E28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6BF2C-667E-CFEE-F71F-DAE65FBBD282}"/>
              </a:ext>
            </a:extLst>
          </p:cNvPr>
          <p:cNvSpPr>
            <a:spLocks noGrp="1" noRot="1" noChangeAspect="1"/>
          </p:cNvSpPr>
          <p:nvPr>
            <p:ph type="sldImg"/>
          </p:nvPr>
        </p:nvSpPr>
        <p:spPr>
          <a:xfrm>
            <a:off x="80963" y="739775"/>
            <a:ext cx="6580187" cy="3702050"/>
          </a:xfrm>
        </p:spPr>
        <p:txBody>
          <a:bodyPr/>
          <a:lstStyle/>
          <a:p>
            <a:endParaRPr lang="en-GB"/>
          </a:p>
        </p:txBody>
      </p:sp>
      <p:sp>
        <p:nvSpPr>
          <p:cNvPr id="3" name="Notes Placeholder 2">
            <a:extLst>
              <a:ext uri="{FF2B5EF4-FFF2-40B4-BE49-F238E27FC236}">
                <a16:creationId xmlns:a16="http://schemas.microsoft.com/office/drawing/2014/main" id="{A65BF4AB-3908-EFFB-898D-FFCF91C73F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459DE0-4B2C-3727-9F6A-AB7CB4D4EF0A}"/>
              </a:ext>
            </a:extLst>
          </p:cNvPr>
          <p:cNvSpPr>
            <a:spLocks noGrp="1"/>
          </p:cNvSpPr>
          <p:nvPr>
            <p:ph type="sldNum" sz="quarter" idx="10"/>
          </p:nvPr>
        </p:nvSpPr>
        <p:spPr/>
        <p:txBody>
          <a:bodyPr/>
          <a:lstStyle/>
          <a:p>
            <a:fld id="{314A6D15-B5F6-4D73-A40D-54847EE079B7}" type="slidenum">
              <a:rPr lang="en-US" smtClean="0"/>
              <a:t>9</a:t>
            </a:fld>
            <a:endParaRPr lang="en-US"/>
          </a:p>
        </p:txBody>
      </p:sp>
    </p:spTree>
    <p:extLst>
      <p:ext uri="{BB962C8B-B14F-4D97-AF65-F5344CB8AC3E}">
        <p14:creationId xmlns:p14="http://schemas.microsoft.com/office/powerpoint/2010/main" val="10891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FA4-469E-C01B-476D-8E97C6AE2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A14EC-1116-9A97-EBDC-BE659355FF92}"/>
              </a:ext>
            </a:extLst>
          </p:cNvPr>
          <p:cNvSpPr>
            <a:spLocks noGrp="1" noRot="1" noChangeAspect="1"/>
          </p:cNvSpPr>
          <p:nvPr>
            <p:ph type="sldImg"/>
          </p:nvPr>
        </p:nvSpPr>
        <p:spPr>
          <a:xfrm>
            <a:off x="80963" y="739775"/>
            <a:ext cx="6580187" cy="3702050"/>
          </a:xfrm>
        </p:spPr>
        <p:txBody>
          <a:bodyPr/>
          <a:lstStyle/>
          <a:p>
            <a:endParaRPr lang="en-GB"/>
          </a:p>
        </p:txBody>
      </p:sp>
      <p:sp>
        <p:nvSpPr>
          <p:cNvPr id="3" name="Notes Placeholder 2">
            <a:extLst>
              <a:ext uri="{FF2B5EF4-FFF2-40B4-BE49-F238E27FC236}">
                <a16:creationId xmlns:a16="http://schemas.microsoft.com/office/drawing/2014/main" id="{1BBDCFE4-21F9-CFC3-107A-65DBB12BEA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42D41-6778-9CF4-CB05-DF7229D88B9E}"/>
              </a:ext>
            </a:extLst>
          </p:cNvPr>
          <p:cNvSpPr>
            <a:spLocks noGrp="1"/>
          </p:cNvSpPr>
          <p:nvPr>
            <p:ph type="sldNum" sz="quarter" idx="10"/>
          </p:nvPr>
        </p:nvSpPr>
        <p:spPr/>
        <p:txBody>
          <a:bodyPr/>
          <a:lstStyle/>
          <a:p>
            <a:fld id="{314A6D15-B5F6-4D73-A40D-54847EE079B7}" type="slidenum">
              <a:rPr lang="en-US" smtClean="0"/>
              <a:t>10</a:t>
            </a:fld>
            <a:endParaRPr lang="en-US"/>
          </a:p>
        </p:txBody>
      </p:sp>
    </p:spTree>
    <p:extLst>
      <p:ext uri="{BB962C8B-B14F-4D97-AF65-F5344CB8AC3E}">
        <p14:creationId xmlns:p14="http://schemas.microsoft.com/office/powerpoint/2010/main" val="3753840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437D-4CAC-6821-44E6-144539459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E9524-F056-4C65-ABB7-FFDCC86EA29E}"/>
              </a:ext>
            </a:extLst>
          </p:cNvPr>
          <p:cNvSpPr>
            <a:spLocks noGrp="1" noRot="1" noChangeAspect="1"/>
          </p:cNvSpPr>
          <p:nvPr>
            <p:ph type="sldImg"/>
          </p:nvPr>
        </p:nvSpPr>
        <p:spPr>
          <a:xfrm>
            <a:off x="80963" y="739775"/>
            <a:ext cx="6580187" cy="3702050"/>
          </a:xfrm>
        </p:spPr>
        <p:txBody>
          <a:bodyPr/>
          <a:lstStyle/>
          <a:p>
            <a:endParaRPr lang="en-GB"/>
          </a:p>
        </p:txBody>
      </p:sp>
      <p:sp>
        <p:nvSpPr>
          <p:cNvPr id="3" name="Notes Placeholder 2">
            <a:extLst>
              <a:ext uri="{FF2B5EF4-FFF2-40B4-BE49-F238E27FC236}">
                <a16:creationId xmlns:a16="http://schemas.microsoft.com/office/drawing/2014/main" id="{1E90A61A-EE8E-7F18-303B-B2283F720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63E786-28EC-1B49-CECB-C2D014CA0418}"/>
              </a:ext>
            </a:extLst>
          </p:cNvPr>
          <p:cNvSpPr>
            <a:spLocks noGrp="1"/>
          </p:cNvSpPr>
          <p:nvPr>
            <p:ph type="sldNum" sz="quarter" idx="10"/>
          </p:nvPr>
        </p:nvSpPr>
        <p:spPr/>
        <p:txBody>
          <a:bodyPr/>
          <a:lstStyle/>
          <a:p>
            <a:fld id="{314A6D15-B5F6-4D73-A40D-54847EE079B7}" type="slidenum">
              <a:rPr lang="en-US" smtClean="0"/>
              <a:t>11</a:t>
            </a:fld>
            <a:endParaRPr lang="en-US"/>
          </a:p>
        </p:txBody>
      </p:sp>
    </p:spTree>
    <p:extLst>
      <p:ext uri="{BB962C8B-B14F-4D97-AF65-F5344CB8AC3E}">
        <p14:creationId xmlns:p14="http://schemas.microsoft.com/office/powerpoint/2010/main" val="414798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364FD-666F-CD02-040A-FD020ADD2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1C181-E571-1A70-6333-D9176B86D3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B15D05C-E5B6-EAFA-4E4E-59E3C0394A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8DDDF-4D80-2C4C-EE87-27E4417B47F3}"/>
              </a:ext>
            </a:extLst>
          </p:cNvPr>
          <p:cNvSpPr>
            <a:spLocks noGrp="1"/>
          </p:cNvSpPr>
          <p:nvPr>
            <p:ph type="sldNum" sz="quarter" idx="5"/>
          </p:nvPr>
        </p:nvSpPr>
        <p:spPr/>
        <p:txBody>
          <a:bodyPr/>
          <a:lstStyle/>
          <a:p>
            <a:fld id="{314A6D15-B5F6-4D73-A40D-54847EE079B7}" type="slidenum">
              <a:rPr lang="en-US" smtClean="0"/>
              <a:t>12</a:t>
            </a:fld>
            <a:endParaRPr lang="en-US" dirty="0"/>
          </a:p>
        </p:txBody>
      </p:sp>
    </p:spTree>
    <p:extLst>
      <p:ext uri="{BB962C8B-B14F-4D97-AF65-F5344CB8AC3E}">
        <p14:creationId xmlns:p14="http://schemas.microsoft.com/office/powerpoint/2010/main" val="382406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Capa AIRPORTS">
    <p:spTree>
      <p:nvGrpSpPr>
        <p:cNvPr id="1" name=""/>
        <p:cNvGrpSpPr/>
        <p:nvPr/>
      </p:nvGrpSpPr>
      <p:grpSpPr>
        <a:xfrm>
          <a:off x="0" y="0"/>
          <a:ext cx="0" cy="0"/>
          <a:chOff x="0" y="0"/>
          <a:chExt cx="0" cy="0"/>
        </a:xfrm>
      </p:grpSpPr>
      <p:sp>
        <p:nvSpPr>
          <p:cNvPr id="74" name="Picture Placeholder 4"/>
          <p:cNvSpPr>
            <a:spLocks noGrp="1"/>
          </p:cNvSpPr>
          <p:nvPr>
            <p:ph type="pic" sz="quarter" idx="12"/>
          </p:nvPr>
        </p:nvSpPr>
        <p:spPr>
          <a:xfrm>
            <a:off x="-2" y="0"/>
            <a:ext cx="12190416" cy="6858001"/>
          </a:xfrm>
          <a:prstGeom prst="rect">
            <a:avLst/>
          </a:prstGeom>
        </p:spPr>
        <p:txBody>
          <a:bodyPr/>
          <a:lstStyle>
            <a:lvl1pPr marL="0" indent="0" algn="ctr">
              <a:buNone/>
              <a:defRPr sz="2000" baseline="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endParaRPr lang="pt-PT" dirty="0"/>
          </a:p>
          <a:p>
            <a:r>
              <a:rPr lang="pt-PT" dirty="0"/>
              <a:t>Cover Picture</a:t>
            </a:r>
            <a:endParaRPr lang="en-US" dirty="0"/>
          </a:p>
        </p:txBody>
      </p:sp>
    </p:spTree>
    <p:extLst>
      <p:ext uri="{BB962C8B-B14F-4D97-AF65-F5344CB8AC3E}">
        <p14:creationId xmlns:p14="http://schemas.microsoft.com/office/powerpoint/2010/main" val="201211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647BB489-0009-7CE5-50FF-A349CE6B098A}"/>
              </a:ext>
            </a:extLst>
          </p:cNvPr>
          <p:cNvSpPr>
            <a:spLocks noGrp="1"/>
          </p:cNvSpPr>
          <p:nvPr>
            <p:ph type="pic" sz="quarter" idx="27"/>
          </p:nvPr>
        </p:nvSpPr>
        <p:spPr>
          <a:xfrm>
            <a:off x="6330198" y="354010"/>
            <a:ext cx="5511718" cy="5826130"/>
          </a:xfrm>
          <a:prstGeom prst="rect">
            <a:avLst/>
          </a:prstGeom>
        </p:spPr>
        <p:txBody>
          <a:bodyPr/>
          <a:lstStyle>
            <a:lvl1pPr marL="0" indent="0" algn="ctr">
              <a:buFont typeface="Arial" panose="020B0604020202020204" pitchFamily="34" charset="0"/>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a:t>
            </a:r>
          </a:p>
        </p:txBody>
      </p:sp>
    </p:spTree>
    <p:extLst>
      <p:ext uri="{BB962C8B-B14F-4D97-AF65-F5344CB8AC3E}">
        <p14:creationId xmlns:p14="http://schemas.microsoft.com/office/powerpoint/2010/main" val="393776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Font typeface="Arial" panose="020B0604020202020204" pitchFamily="34" charse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691859"/>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Exemplo 1</a:t>
            </a:r>
          </a:p>
          <a:p>
            <a:pPr lvl="1"/>
            <a:r>
              <a:rPr lang="pt-PT" dirty="0"/>
              <a:t>Exemplo 2</a:t>
            </a:r>
          </a:p>
          <a:p>
            <a:pPr lvl="1"/>
            <a:r>
              <a:rPr lang="pt-PT" dirty="0"/>
              <a:t>Exemplo 3</a:t>
            </a:r>
          </a:p>
          <a:p>
            <a:pPr lvl="2"/>
            <a:r>
              <a:rPr lang="pt-PT" dirty="0"/>
              <a:t>Exemplo 4</a:t>
            </a:r>
          </a:p>
          <a:p>
            <a:pPr lvl="0"/>
            <a:endParaRPr lang="pt-PT" dirty="0"/>
          </a:p>
          <a:p>
            <a:pPr lvl="0"/>
            <a:r>
              <a:rPr lang="pt-PT" dirty="0"/>
              <a:t>Exemplo 5</a:t>
            </a:r>
          </a:p>
          <a:p>
            <a:pPr lvl="1"/>
            <a:r>
              <a:rPr lang="pt-PT" dirty="0"/>
              <a:t>Exemplo 6</a:t>
            </a:r>
          </a:p>
          <a:p>
            <a:pPr lvl="1"/>
            <a:r>
              <a:rPr lang="pt-PT" dirty="0"/>
              <a:t>Exemplo 7</a:t>
            </a:r>
          </a:p>
          <a:p>
            <a:pPr lvl="2"/>
            <a:r>
              <a:rPr lang="pt-PT" dirty="0"/>
              <a:t>Exemplo 8</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Picture Placeholder 8">
            <a:extLst>
              <a:ext uri="{FF2B5EF4-FFF2-40B4-BE49-F238E27FC236}">
                <a16:creationId xmlns:a16="http://schemas.microsoft.com/office/drawing/2014/main" id="{C16E267B-7CF9-BB87-4B17-F01588A993CB}"/>
              </a:ext>
            </a:extLst>
          </p:cNvPr>
          <p:cNvSpPr>
            <a:spLocks noGrp="1"/>
          </p:cNvSpPr>
          <p:nvPr>
            <p:ph type="pic" sz="quarter" idx="27"/>
          </p:nvPr>
        </p:nvSpPr>
        <p:spPr>
          <a:xfrm>
            <a:off x="6330198" y="354010"/>
            <a:ext cx="5511718" cy="5826130"/>
          </a:xfrm>
          <a:prstGeom prst="rect">
            <a:avLst/>
          </a:prstGeom>
        </p:spPr>
        <p:txBody>
          <a:bodyPr/>
          <a:lstStyle>
            <a:lvl1pPr marL="0" indent="0" algn="ctr">
              <a:buFont typeface="Arial" panose="020B0604020202020204" pitchFamily="34" charset="0"/>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a:t>
            </a:r>
          </a:p>
        </p:txBody>
      </p:sp>
    </p:spTree>
    <p:extLst>
      <p:ext uri="{BB962C8B-B14F-4D97-AF65-F5344CB8AC3E}">
        <p14:creationId xmlns:p14="http://schemas.microsoft.com/office/powerpoint/2010/main" val="315447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647BB489-0009-7CE5-50FF-A349CE6B098A}"/>
              </a:ext>
            </a:extLst>
          </p:cNvPr>
          <p:cNvSpPr>
            <a:spLocks noGrp="1"/>
          </p:cNvSpPr>
          <p:nvPr>
            <p:ph type="pic" sz="quarter" idx="27"/>
          </p:nvPr>
        </p:nvSpPr>
        <p:spPr>
          <a:xfrm>
            <a:off x="346911" y="354010"/>
            <a:ext cx="5511718" cy="5826130"/>
          </a:xfrm>
          <a:prstGeom prst="rect">
            <a:avLst/>
          </a:prstGeom>
        </p:spPr>
        <p:txBody>
          <a:bodyPr/>
          <a:lstStyle>
            <a:lvl1pPr marL="0" indent="0" algn="ctr">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a:t>
            </a:r>
          </a:p>
        </p:txBody>
      </p:sp>
    </p:spTree>
    <p:extLst>
      <p:ext uri="{BB962C8B-B14F-4D97-AF65-F5344CB8AC3E}">
        <p14:creationId xmlns:p14="http://schemas.microsoft.com/office/powerpoint/2010/main" val="51679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endParaRPr lang="pt-PT"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Picture Placeholder 8">
            <a:extLst>
              <a:ext uri="{FF2B5EF4-FFF2-40B4-BE49-F238E27FC236}">
                <a16:creationId xmlns:a16="http://schemas.microsoft.com/office/drawing/2014/main" id="{80E5FE96-A200-0110-D078-F44D718A4FE8}"/>
              </a:ext>
            </a:extLst>
          </p:cNvPr>
          <p:cNvSpPr>
            <a:spLocks noGrp="1"/>
          </p:cNvSpPr>
          <p:nvPr>
            <p:ph type="pic" sz="quarter" idx="27"/>
          </p:nvPr>
        </p:nvSpPr>
        <p:spPr>
          <a:xfrm>
            <a:off x="346911" y="354010"/>
            <a:ext cx="5511718" cy="5826130"/>
          </a:xfrm>
          <a:prstGeom prst="rect">
            <a:avLst/>
          </a:prstGeom>
        </p:spPr>
        <p:txBody>
          <a:bodyPr/>
          <a:lstStyle>
            <a:lvl1pPr marL="0" indent="0" algn="ctr">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a:t>
            </a:r>
          </a:p>
        </p:txBody>
      </p:sp>
    </p:spTree>
    <p:extLst>
      <p:ext uri="{BB962C8B-B14F-4D97-AF65-F5344CB8AC3E}">
        <p14:creationId xmlns:p14="http://schemas.microsoft.com/office/powerpoint/2010/main" val="1340335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647BB489-0009-7CE5-50FF-A349CE6B098A}"/>
              </a:ext>
            </a:extLst>
          </p:cNvPr>
          <p:cNvSpPr>
            <a:spLocks noGrp="1"/>
          </p:cNvSpPr>
          <p:nvPr>
            <p:ph type="pic" sz="quarter" idx="27"/>
          </p:nvPr>
        </p:nvSpPr>
        <p:spPr>
          <a:xfrm>
            <a:off x="6330197" y="3428999"/>
            <a:ext cx="5511719"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3" name="Picture Placeholder 8">
            <a:extLst>
              <a:ext uri="{FF2B5EF4-FFF2-40B4-BE49-F238E27FC236}">
                <a16:creationId xmlns:a16="http://schemas.microsoft.com/office/drawing/2014/main" id="{8535599C-BF23-C19D-57DA-D686A9D1B548}"/>
              </a:ext>
            </a:extLst>
          </p:cNvPr>
          <p:cNvSpPr>
            <a:spLocks noGrp="1"/>
          </p:cNvSpPr>
          <p:nvPr>
            <p:ph type="pic" sz="quarter" idx="28"/>
          </p:nvPr>
        </p:nvSpPr>
        <p:spPr>
          <a:xfrm>
            <a:off x="6330197" y="354009"/>
            <a:ext cx="5511719"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964110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691859"/>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endParaRPr lang="pt-PT"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5" name="Picture Placeholder 8">
            <a:extLst>
              <a:ext uri="{FF2B5EF4-FFF2-40B4-BE49-F238E27FC236}">
                <a16:creationId xmlns:a16="http://schemas.microsoft.com/office/drawing/2014/main" id="{73CD98E0-38B4-8442-0960-04DE6A76CDE0}"/>
              </a:ext>
            </a:extLst>
          </p:cNvPr>
          <p:cNvSpPr>
            <a:spLocks noGrp="1"/>
          </p:cNvSpPr>
          <p:nvPr>
            <p:ph type="pic" sz="quarter" idx="27"/>
          </p:nvPr>
        </p:nvSpPr>
        <p:spPr>
          <a:xfrm>
            <a:off x="6330197" y="3428999"/>
            <a:ext cx="5511719"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7" name="Picture Placeholder 8">
            <a:extLst>
              <a:ext uri="{FF2B5EF4-FFF2-40B4-BE49-F238E27FC236}">
                <a16:creationId xmlns:a16="http://schemas.microsoft.com/office/drawing/2014/main" id="{6B48221D-08CD-E561-ED59-2B5C22D5CE93}"/>
              </a:ext>
            </a:extLst>
          </p:cNvPr>
          <p:cNvSpPr>
            <a:spLocks noGrp="1"/>
          </p:cNvSpPr>
          <p:nvPr>
            <p:ph type="pic" sz="quarter" idx="28"/>
          </p:nvPr>
        </p:nvSpPr>
        <p:spPr>
          <a:xfrm>
            <a:off x="6330197" y="354009"/>
            <a:ext cx="5511719"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620084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Picture Placeholder 8">
            <a:extLst>
              <a:ext uri="{FF2B5EF4-FFF2-40B4-BE49-F238E27FC236}">
                <a16:creationId xmlns:a16="http://schemas.microsoft.com/office/drawing/2014/main" id="{FA8731C3-4C8E-7459-4A59-2C1AAF97B4AC}"/>
              </a:ext>
            </a:extLst>
          </p:cNvPr>
          <p:cNvSpPr>
            <a:spLocks noGrp="1"/>
          </p:cNvSpPr>
          <p:nvPr>
            <p:ph type="pic" sz="quarter" idx="28"/>
          </p:nvPr>
        </p:nvSpPr>
        <p:spPr>
          <a:xfrm>
            <a:off x="346910" y="3428999"/>
            <a:ext cx="5511719"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4" name="Picture Placeholder 8">
            <a:extLst>
              <a:ext uri="{FF2B5EF4-FFF2-40B4-BE49-F238E27FC236}">
                <a16:creationId xmlns:a16="http://schemas.microsoft.com/office/drawing/2014/main" id="{4CEDE1A4-8B3E-FB5E-C777-DDD71552C92C}"/>
              </a:ext>
            </a:extLst>
          </p:cNvPr>
          <p:cNvSpPr>
            <a:spLocks noGrp="1"/>
          </p:cNvSpPr>
          <p:nvPr>
            <p:ph type="pic" sz="quarter" idx="29"/>
          </p:nvPr>
        </p:nvSpPr>
        <p:spPr>
          <a:xfrm>
            <a:off x="346911" y="354009"/>
            <a:ext cx="5511718"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13118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endParaRPr lang="pt-PT"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5" name="Picture Placeholder 8">
            <a:extLst>
              <a:ext uri="{FF2B5EF4-FFF2-40B4-BE49-F238E27FC236}">
                <a16:creationId xmlns:a16="http://schemas.microsoft.com/office/drawing/2014/main" id="{D493EC7C-787E-D7A2-8417-225D58CF6048}"/>
              </a:ext>
            </a:extLst>
          </p:cNvPr>
          <p:cNvSpPr>
            <a:spLocks noGrp="1"/>
          </p:cNvSpPr>
          <p:nvPr>
            <p:ph type="pic" sz="quarter" idx="28"/>
          </p:nvPr>
        </p:nvSpPr>
        <p:spPr>
          <a:xfrm>
            <a:off x="346910" y="3428999"/>
            <a:ext cx="5511719"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7" name="Picture Placeholder 8">
            <a:extLst>
              <a:ext uri="{FF2B5EF4-FFF2-40B4-BE49-F238E27FC236}">
                <a16:creationId xmlns:a16="http://schemas.microsoft.com/office/drawing/2014/main" id="{7059DF4A-FFC2-87DD-5943-1E8DD7F6DE18}"/>
              </a:ext>
            </a:extLst>
          </p:cNvPr>
          <p:cNvSpPr>
            <a:spLocks noGrp="1"/>
          </p:cNvSpPr>
          <p:nvPr>
            <p:ph type="pic" sz="quarter" idx="29"/>
          </p:nvPr>
        </p:nvSpPr>
        <p:spPr>
          <a:xfrm>
            <a:off x="346911" y="354009"/>
            <a:ext cx="5511718"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193495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5" name="Picture Placeholder 8">
            <a:extLst>
              <a:ext uri="{FF2B5EF4-FFF2-40B4-BE49-F238E27FC236}">
                <a16:creationId xmlns:a16="http://schemas.microsoft.com/office/drawing/2014/main" id="{4A670237-9F33-F411-1237-FEBCD8D39493}"/>
              </a:ext>
            </a:extLst>
          </p:cNvPr>
          <p:cNvSpPr>
            <a:spLocks noGrp="1"/>
          </p:cNvSpPr>
          <p:nvPr>
            <p:ph type="pic" sz="quarter" idx="27"/>
          </p:nvPr>
        </p:nvSpPr>
        <p:spPr>
          <a:xfrm>
            <a:off x="6330196" y="3428999"/>
            <a:ext cx="5511720"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3</a:t>
            </a:r>
          </a:p>
        </p:txBody>
      </p:sp>
      <p:sp>
        <p:nvSpPr>
          <p:cNvPr id="7" name="Picture Placeholder 8">
            <a:extLst>
              <a:ext uri="{FF2B5EF4-FFF2-40B4-BE49-F238E27FC236}">
                <a16:creationId xmlns:a16="http://schemas.microsoft.com/office/drawing/2014/main" id="{3DF77154-3C6B-BE43-8D50-A187FEEE6C94}"/>
              </a:ext>
            </a:extLst>
          </p:cNvPr>
          <p:cNvSpPr>
            <a:spLocks noGrp="1"/>
          </p:cNvSpPr>
          <p:nvPr>
            <p:ph type="pic" sz="quarter" idx="28"/>
          </p:nvPr>
        </p:nvSpPr>
        <p:spPr>
          <a:xfrm>
            <a:off x="9144001" y="354009"/>
            <a:ext cx="2697916"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8" name="Picture Placeholder 8">
            <a:extLst>
              <a:ext uri="{FF2B5EF4-FFF2-40B4-BE49-F238E27FC236}">
                <a16:creationId xmlns:a16="http://schemas.microsoft.com/office/drawing/2014/main" id="{9577E60D-BF09-8262-9C28-97BAEEC295A9}"/>
              </a:ext>
            </a:extLst>
          </p:cNvPr>
          <p:cNvSpPr>
            <a:spLocks noGrp="1"/>
          </p:cNvSpPr>
          <p:nvPr>
            <p:ph type="pic" sz="quarter" idx="29"/>
          </p:nvPr>
        </p:nvSpPr>
        <p:spPr>
          <a:xfrm>
            <a:off x="6330196" y="354009"/>
            <a:ext cx="2651879" cy="2932116"/>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410422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Font typeface="Arial" panose="020B0604020202020204" pitchFamily="34" charset="0"/>
              <a:buNone/>
              <a:defRPr lang="en-US" sz="2400" b="0"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807744"/>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endParaRPr lang="pt-PT"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5" name="Picture Placeholder 8">
            <a:extLst>
              <a:ext uri="{FF2B5EF4-FFF2-40B4-BE49-F238E27FC236}">
                <a16:creationId xmlns:a16="http://schemas.microsoft.com/office/drawing/2014/main" id="{8F995C5C-FEA6-6A3D-A7E3-84D108E5D174}"/>
              </a:ext>
            </a:extLst>
          </p:cNvPr>
          <p:cNvSpPr>
            <a:spLocks noGrp="1"/>
          </p:cNvSpPr>
          <p:nvPr>
            <p:ph type="pic" sz="quarter" idx="27"/>
          </p:nvPr>
        </p:nvSpPr>
        <p:spPr>
          <a:xfrm>
            <a:off x="6330196" y="3428999"/>
            <a:ext cx="5511720"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3</a:t>
            </a:r>
          </a:p>
        </p:txBody>
      </p:sp>
      <p:sp>
        <p:nvSpPr>
          <p:cNvPr id="7" name="Picture Placeholder 8">
            <a:extLst>
              <a:ext uri="{FF2B5EF4-FFF2-40B4-BE49-F238E27FC236}">
                <a16:creationId xmlns:a16="http://schemas.microsoft.com/office/drawing/2014/main" id="{FA19937C-B379-65D4-1F88-30079326DF59}"/>
              </a:ext>
            </a:extLst>
          </p:cNvPr>
          <p:cNvSpPr>
            <a:spLocks noGrp="1"/>
          </p:cNvSpPr>
          <p:nvPr>
            <p:ph type="pic" sz="quarter" idx="28"/>
          </p:nvPr>
        </p:nvSpPr>
        <p:spPr>
          <a:xfrm>
            <a:off x="9144001" y="354009"/>
            <a:ext cx="2697916"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8" name="Picture Placeholder 8">
            <a:extLst>
              <a:ext uri="{FF2B5EF4-FFF2-40B4-BE49-F238E27FC236}">
                <a16:creationId xmlns:a16="http://schemas.microsoft.com/office/drawing/2014/main" id="{B03490C5-31EA-A657-7B9C-436ACB441E94}"/>
              </a:ext>
            </a:extLst>
          </p:cNvPr>
          <p:cNvSpPr>
            <a:spLocks noGrp="1"/>
          </p:cNvSpPr>
          <p:nvPr>
            <p:ph type="pic" sz="quarter" idx="29"/>
          </p:nvPr>
        </p:nvSpPr>
        <p:spPr>
          <a:xfrm>
            <a:off x="6330196" y="354009"/>
            <a:ext cx="2651879" cy="2932116"/>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115760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9_Capa AIRPO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559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5" name="Picture Placeholder 8">
            <a:extLst>
              <a:ext uri="{FF2B5EF4-FFF2-40B4-BE49-F238E27FC236}">
                <a16:creationId xmlns:a16="http://schemas.microsoft.com/office/drawing/2014/main" id="{D5EB9276-3EBA-6E03-E346-9CE50A1CEEB9}"/>
              </a:ext>
            </a:extLst>
          </p:cNvPr>
          <p:cNvSpPr>
            <a:spLocks noGrp="1"/>
          </p:cNvSpPr>
          <p:nvPr>
            <p:ph type="pic" sz="quarter" idx="27"/>
          </p:nvPr>
        </p:nvSpPr>
        <p:spPr>
          <a:xfrm>
            <a:off x="346910" y="3428999"/>
            <a:ext cx="5511720"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3</a:t>
            </a:r>
          </a:p>
        </p:txBody>
      </p:sp>
      <p:sp>
        <p:nvSpPr>
          <p:cNvPr id="7" name="Picture Placeholder 8">
            <a:extLst>
              <a:ext uri="{FF2B5EF4-FFF2-40B4-BE49-F238E27FC236}">
                <a16:creationId xmlns:a16="http://schemas.microsoft.com/office/drawing/2014/main" id="{4AEE46AF-96BD-0869-A2DC-5192C485C025}"/>
              </a:ext>
            </a:extLst>
          </p:cNvPr>
          <p:cNvSpPr>
            <a:spLocks noGrp="1"/>
          </p:cNvSpPr>
          <p:nvPr>
            <p:ph type="pic" sz="quarter" idx="30"/>
          </p:nvPr>
        </p:nvSpPr>
        <p:spPr>
          <a:xfrm>
            <a:off x="3160714" y="354009"/>
            <a:ext cx="2697915"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8" name="Picture Placeholder 8">
            <a:extLst>
              <a:ext uri="{FF2B5EF4-FFF2-40B4-BE49-F238E27FC236}">
                <a16:creationId xmlns:a16="http://schemas.microsoft.com/office/drawing/2014/main" id="{A981C2F3-96FF-B3B0-51F1-958E8F6670D5}"/>
              </a:ext>
            </a:extLst>
          </p:cNvPr>
          <p:cNvSpPr>
            <a:spLocks noGrp="1"/>
          </p:cNvSpPr>
          <p:nvPr>
            <p:ph type="pic" sz="quarter" idx="31"/>
          </p:nvPr>
        </p:nvSpPr>
        <p:spPr>
          <a:xfrm>
            <a:off x="346910" y="354009"/>
            <a:ext cx="2651879" cy="2932116"/>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2415974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6819901" y="453365"/>
            <a:ext cx="5022016"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6819901" y="882898"/>
            <a:ext cx="5022016"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6819901" y="1488281"/>
            <a:ext cx="5022016" cy="4691859"/>
          </a:xfrm>
          <a:prstGeom prst="rect">
            <a:avLst/>
          </a:prstGeom>
        </p:spPr>
        <p:txBody>
          <a:bodyPr/>
          <a:lstStyle>
            <a:lvl1pPr marL="285750" indent="-285750">
              <a:buFont typeface="Arial" panose="020B0604020202020204" pitchFamily="34" charset="0"/>
              <a:buChar char="•"/>
              <a:defRPr lang="en-US" sz="1600" b="1" kern="1200" spc="0" dirty="0">
                <a:solidFill>
                  <a:srgbClr val="232F51"/>
                </a:solidFill>
                <a:latin typeface="+mn-lt"/>
                <a:ea typeface="+mn-ea"/>
                <a:cs typeface="+mn-cs"/>
              </a:defRPr>
            </a:lvl1pPr>
            <a:lvl2pPr marL="742950" indent="-285750">
              <a:buFont typeface="Courier New" panose="02070309020205020404" pitchFamily="49" charset="0"/>
              <a:buChar char="o"/>
              <a:defRPr sz="1400">
                <a:solidFill>
                  <a:srgbClr val="232F51"/>
                </a:solidFill>
              </a:defRPr>
            </a:lvl2pPr>
            <a:lvl3pPr>
              <a:defRPr sz="1200">
                <a:solidFill>
                  <a:srgbClr val="232F51"/>
                </a:solidFill>
              </a:defRPr>
            </a:lvl3pPr>
            <a:lvl4pPr>
              <a:defRPr sz="2800"/>
            </a:lvl4pPr>
            <a:lvl5pPr>
              <a:defRPr sz="2800"/>
            </a:lvl5pPr>
          </a:lstStyle>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r>
              <a:rPr lang="pt-PT" dirty="0"/>
              <a:t>Lorem Ipsum</a:t>
            </a:r>
          </a:p>
          <a:p>
            <a:pPr lvl="1"/>
            <a:r>
              <a:rPr lang="pt-PT" dirty="0"/>
              <a:t>Lorem Ipsum</a:t>
            </a:r>
          </a:p>
          <a:p>
            <a:pPr lvl="1"/>
            <a:r>
              <a:rPr lang="pt-PT" dirty="0"/>
              <a:t>Lorem Ipsum</a:t>
            </a:r>
          </a:p>
          <a:p>
            <a:pPr lvl="2"/>
            <a:r>
              <a:rPr lang="pt-PT" dirty="0"/>
              <a:t>Lorem Ipsum</a:t>
            </a:r>
          </a:p>
          <a:p>
            <a:pPr lvl="0"/>
            <a:endParaRPr lang="pt-PT" dirty="0"/>
          </a:p>
          <a:p>
            <a:pPr lvl="0"/>
            <a:endParaRPr lang="pt-PT"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6910631"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Picture Placeholder 8">
            <a:extLst>
              <a:ext uri="{FF2B5EF4-FFF2-40B4-BE49-F238E27FC236}">
                <a16:creationId xmlns:a16="http://schemas.microsoft.com/office/drawing/2014/main" id="{432BA7E2-DC04-9CE0-E535-690F4AB48AAA}"/>
              </a:ext>
            </a:extLst>
          </p:cNvPr>
          <p:cNvSpPr>
            <a:spLocks noGrp="1"/>
          </p:cNvSpPr>
          <p:nvPr>
            <p:ph type="pic" sz="quarter" idx="27"/>
          </p:nvPr>
        </p:nvSpPr>
        <p:spPr>
          <a:xfrm>
            <a:off x="346910" y="3428999"/>
            <a:ext cx="5511720" cy="2751141"/>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3</a:t>
            </a:r>
          </a:p>
        </p:txBody>
      </p:sp>
      <p:sp>
        <p:nvSpPr>
          <p:cNvPr id="4" name="Picture Placeholder 8">
            <a:extLst>
              <a:ext uri="{FF2B5EF4-FFF2-40B4-BE49-F238E27FC236}">
                <a16:creationId xmlns:a16="http://schemas.microsoft.com/office/drawing/2014/main" id="{736570F9-4664-FC20-374F-24063FFC7DB0}"/>
              </a:ext>
            </a:extLst>
          </p:cNvPr>
          <p:cNvSpPr>
            <a:spLocks noGrp="1"/>
          </p:cNvSpPr>
          <p:nvPr>
            <p:ph type="pic" sz="quarter" idx="30"/>
          </p:nvPr>
        </p:nvSpPr>
        <p:spPr>
          <a:xfrm>
            <a:off x="3160714" y="354009"/>
            <a:ext cx="2697915" cy="2932115"/>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9" name="Picture Placeholder 8">
            <a:extLst>
              <a:ext uri="{FF2B5EF4-FFF2-40B4-BE49-F238E27FC236}">
                <a16:creationId xmlns:a16="http://schemas.microsoft.com/office/drawing/2014/main" id="{FB95E351-19BD-EDC9-5963-F0E16DAEEC0F}"/>
              </a:ext>
            </a:extLst>
          </p:cNvPr>
          <p:cNvSpPr>
            <a:spLocks noGrp="1"/>
          </p:cNvSpPr>
          <p:nvPr>
            <p:ph type="pic" sz="quarter" idx="31"/>
          </p:nvPr>
        </p:nvSpPr>
        <p:spPr>
          <a:xfrm>
            <a:off x="346910" y="354009"/>
            <a:ext cx="2651879" cy="2932116"/>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419034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11525250"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Team</a:t>
            </a:r>
          </a:p>
        </p:txBody>
      </p:sp>
      <p:sp>
        <p:nvSpPr>
          <p:cNvPr id="20" name="Text Placeholder 2"/>
          <p:cNvSpPr>
            <a:spLocks noGrp="1"/>
          </p:cNvSpPr>
          <p:nvPr>
            <p:ph type="body" sz="quarter" idx="20" hasCustomPrompt="1"/>
          </p:nvPr>
        </p:nvSpPr>
        <p:spPr>
          <a:xfrm>
            <a:off x="333375" y="882898"/>
            <a:ext cx="11525250"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D692A5D2-64F6-A15A-D88A-FC4DDD494610}"/>
              </a:ext>
            </a:extLst>
          </p:cNvPr>
          <p:cNvSpPr>
            <a:spLocks noGrp="1"/>
          </p:cNvSpPr>
          <p:nvPr>
            <p:ph type="body" sz="quarter" idx="17" hasCustomPrompt="1"/>
          </p:nvPr>
        </p:nvSpPr>
        <p:spPr>
          <a:xfrm>
            <a:off x="1781175"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5" name="Text Placeholder 2">
            <a:extLst>
              <a:ext uri="{FF2B5EF4-FFF2-40B4-BE49-F238E27FC236}">
                <a16:creationId xmlns:a16="http://schemas.microsoft.com/office/drawing/2014/main" id="{C9F21A3C-1E4B-A6E2-E977-E5C393578A7F}"/>
              </a:ext>
            </a:extLst>
          </p:cNvPr>
          <p:cNvSpPr>
            <a:spLocks noGrp="1"/>
          </p:cNvSpPr>
          <p:nvPr>
            <p:ph type="body" sz="quarter" idx="18" hasCustomPrompt="1"/>
          </p:nvPr>
        </p:nvSpPr>
        <p:spPr>
          <a:xfrm>
            <a:off x="1781175"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6" name="Picture Placeholder 8">
            <a:extLst>
              <a:ext uri="{FF2B5EF4-FFF2-40B4-BE49-F238E27FC236}">
                <a16:creationId xmlns:a16="http://schemas.microsoft.com/office/drawing/2014/main" id="{B1A13787-3284-A086-A05F-58649CB6E3EC}"/>
              </a:ext>
            </a:extLst>
          </p:cNvPr>
          <p:cNvSpPr>
            <a:spLocks noGrp="1"/>
          </p:cNvSpPr>
          <p:nvPr>
            <p:ph type="pic" sz="quarter" idx="31"/>
          </p:nvPr>
        </p:nvSpPr>
        <p:spPr>
          <a:xfrm>
            <a:off x="1781176" y="1609725"/>
            <a:ext cx="2162174" cy="2534125"/>
          </a:xfrm>
          <a:prstGeom prst="rect">
            <a:avLst/>
          </a:prstGeom>
        </p:spPr>
        <p:txBody>
          <a:bodyPr/>
          <a:lstStyle>
            <a:lvl1pPr marL="0" indent="0" algn="ctr">
              <a:buFont typeface="Arial" panose="020B0604020202020204" pitchFamily="34" charset="0"/>
              <a:buNone/>
              <a:defRPr sz="1200">
                <a:solidFill>
                  <a:srgbClr val="232F51"/>
                </a:solidFill>
              </a:defRPr>
            </a:lvl1pPr>
          </a:lstStyle>
          <a:p>
            <a:endParaRPr lang="pt-PT" dirty="0"/>
          </a:p>
          <a:p>
            <a:r>
              <a:rPr lang="pt-PT" dirty="0"/>
              <a:t>Picture 1</a:t>
            </a:r>
          </a:p>
        </p:txBody>
      </p:sp>
      <p:sp>
        <p:nvSpPr>
          <p:cNvPr id="27" name="Text Placeholder 2">
            <a:extLst>
              <a:ext uri="{FF2B5EF4-FFF2-40B4-BE49-F238E27FC236}">
                <a16:creationId xmlns:a16="http://schemas.microsoft.com/office/drawing/2014/main" id="{B0EFED79-2473-A99E-C57D-7093A89AD9B6}"/>
              </a:ext>
            </a:extLst>
          </p:cNvPr>
          <p:cNvSpPr>
            <a:spLocks noGrp="1"/>
          </p:cNvSpPr>
          <p:nvPr>
            <p:ph type="body" sz="quarter" idx="32" hasCustomPrompt="1"/>
          </p:nvPr>
        </p:nvSpPr>
        <p:spPr>
          <a:xfrm>
            <a:off x="4666456"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28" name="Text Placeholder 2">
            <a:extLst>
              <a:ext uri="{FF2B5EF4-FFF2-40B4-BE49-F238E27FC236}">
                <a16:creationId xmlns:a16="http://schemas.microsoft.com/office/drawing/2014/main" id="{8944DA95-3411-41E8-9C53-6534474BA559}"/>
              </a:ext>
            </a:extLst>
          </p:cNvPr>
          <p:cNvSpPr>
            <a:spLocks noGrp="1"/>
          </p:cNvSpPr>
          <p:nvPr>
            <p:ph type="body" sz="quarter" idx="33" hasCustomPrompt="1"/>
          </p:nvPr>
        </p:nvSpPr>
        <p:spPr>
          <a:xfrm>
            <a:off x="4666456"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9" name="Picture Placeholder 8">
            <a:extLst>
              <a:ext uri="{FF2B5EF4-FFF2-40B4-BE49-F238E27FC236}">
                <a16:creationId xmlns:a16="http://schemas.microsoft.com/office/drawing/2014/main" id="{2FDFE3CD-70EE-E205-0F59-34F9B07C757B}"/>
              </a:ext>
            </a:extLst>
          </p:cNvPr>
          <p:cNvSpPr>
            <a:spLocks noGrp="1"/>
          </p:cNvSpPr>
          <p:nvPr>
            <p:ph type="pic" sz="quarter" idx="34"/>
          </p:nvPr>
        </p:nvSpPr>
        <p:spPr>
          <a:xfrm>
            <a:off x="4666456" y="1609725"/>
            <a:ext cx="2162174" cy="2534125"/>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lang="pt-PT" sz="1200" kern="1200" dirty="0">
                <a:solidFill>
                  <a:srgbClr val="232F51"/>
                </a:solidFill>
                <a:latin typeface="+mn-lt"/>
                <a:ea typeface="+mn-ea"/>
                <a:cs typeface="+mn-cs"/>
              </a:defRPr>
            </a:lvl1pPr>
          </a:lstStyle>
          <a:p>
            <a:endParaRPr lang="pt-PT" dirty="0"/>
          </a:p>
          <a:p>
            <a:r>
              <a:rPr lang="pt-PT" dirty="0"/>
              <a:t>Picture 2</a:t>
            </a:r>
          </a:p>
        </p:txBody>
      </p:sp>
      <p:sp>
        <p:nvSpPr>
          <p:cNvPr id="30" name="Text Placeholder 2">
            <a:extLst>
              <a:ext uri="{FF2B5EF4-FFF2-40B4-BE49-F238E27FC236}">
                <a16:creationId xmlns:a16="http://schemas.microsoft.com/office/drawing/2014/main" id="{D0ABD4B2-3655-894D-945D-90C9D8344ECD}"/>
              </a:ext>
            </a:extLst>
          </p:cNvPr>
          <p:cNvSpPr>
            <a:spLocks noGrp="1"/>
          </p:cNvSpPr>
          <p:nvPr>
            <p:ph type="body" sz="quarter" idx="35" hasCustomPrompt="1"/>
          </p:nvPr>
        </p:nvSpPr>
        <p:spPr>
          <a:xfrm>
            <a:off x="7542212"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31" name="Text Placeholder 2">
            <a:extLst>
              <a:ext uri="{FF2B5EF4-FFF2-40B4-BE49-F238E27FC236}">
                <a16:creationId xmlns:a16="http://schemas.microsoft.com/office/drawing/2014/main" id="{79B59A49-A01A-A0B9-6C45-392346DC65B8}"/>
              </a:ext>
            </a:extLst>
          </p:cNvPr>
          <p:cNvSpPr>
            <a:spLocks noGrp="1"/>
          </p:cNvSpPr>
          <p:nvPr>
            <p:ph type="body" sz="quarter" idx="36" hasCustomPrompt="1"/>
          </p:nvPr>
        </p:nvSpPr>
        <p:spPr>
          <a:xfrm>
            <a:off x="7542212"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32" name="Picture Placeholder 8">
            <a:extLst>
              <a:ext uri="{FF2B5EF4-FFF2-40B4-BE49-F238E27FC236}">
                <a16:creationId xmlns:a16="http://schemas.microsoft.com/office/drawing/2014/main" id="{47C4B470-0BF0-E875-87D1-85F9255C915C}"/>
              </a:ext>
            </a:extLst>
          </p:cNvPr>
          <p:cNvSpPr>
            <a:spLocks noGrp="1"/>
          </p:cNvSpPr>
          <p:nvPr>
            <p:ph type="pic" sz="quarter" idx="37"/>
          </p:nvPr>
        </p:nvSpPr>
        <p:spPr>
          <a:xfrm>
            <a:off x="7542213" y="1609725"/>
            <a:ext cx="2162174" cy="2534125"/>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lang="pt-PT" sz="1200" kern="1200" dirty="0">
                <a:solidFill>
                  <a:srgbClr val="232F51"/>
                </a:solidFill>
                <a:latin typeface="+mn-lt"/>
                <a:ea typeface="+mn-ea"/>
                <a:cs typeface="+mn-cs"/>
              </a:defRPr>
            </a:lvl1pPr>
          </a:lstStyle>
          <a:p>
            <a:endParaRPr lang="pt-PT" dirty="0"/>
          </a:p>
          <a:p>
            <a:r>
              <a:rPr lang="pt-PT" dirty="0"/>
              <a:t>Picture 3</a:t>
            </a:r>
          </a:p>
        </p:txBody>
      </p:sp>
      <p:sp>
        <p:nvSpPr>
          <p:cNvPr id="36" name="Text Placeholder 2">
            <a:extLst>
              <a:ext uri="{FF2B5EF4-FFF2-40B4-BE49-F238E27FC236}">
                <a16:creationId xmlns:a16="http://schemas.microsoft.com/office/drawing/2014/main" id="{ECF45B8C-0DF8-56D2-B223-05C5F0CC6618}"/>
              </a:ext>
            </a:extLst>
          </p:cNvPr>
          <p:cNvSpPr>
            <a:spLocks noGrp="1"/>
          </p:cNvSpPr>
          <p:nvPr>
            <p:ph type="body" sz="quarter" idx="41" hasCustomPrompt="1"/>
          </p:nvPr>
        </p:nvSpPr>
        <p:spPr>
          <a:xfrm>
            <a:off x="1781175" y="4965089"/>
            <a:ext cx="2162174" cy="1330936"/>
          </a:xfrm>
          <a:prstGeom prst="rect">
            <a:avLst/>
          </a:prstGeom>
        </p:spPr>
        <p:txBody>
          <a:bodyPr/>
          <a:lstStyle>
            <a:lvl1pPr marL="0" indent="0">
              <a:buNone/>
              <a:defRPr lang="en-US" sz="1000" b="0" kern="1200" baseline="0" dirty="0">
                <a:solidFill>
                  <a:srgbClr val="1C3154"/>
                </a:solidFill>
                <a:latin typeface="+mn-lt"/>
                <a:ea typeface="+mn-ea"/>
                <a:cs typeface="+mn-cs"/>
              </a:defRPr>
            </a:lvl1pPr>
            <a:lvl2pPr>
              <a:defRPr sz="2800"/>
            </a:lvl2pPr>
            <a:lvl3pPr>
              <a:defRPr sz="2800"/>
            </a:lvl3pPr>
            <a:lvl4pPr>
              <a:defRPr sz="2800"/>
            </a:lvl4pPr>
            <a:lvl5pPr>
              <a:defRPr sz="2800"/>
            </a:lvl5pPr>
          </a:lstStyle>
          <a:p>
            <a:pPr lvl="0"/>
            <a:r>
              <a:rPr lang="pt-PT" dirty="0"/>
              <a:t>Short Description</a:t>
            </a:r>
            <a:endParaRPr lang="en-US" dirty="0"/>
          </a:p>
        </p:txBody>
      </p:sp>
      <p:sp>
        <p:nvSpPr>
          <p:cNvPr id="37" name="Text Placeholder 2">
            <a:extLst>
              <a:ext uri="{FF2B5EF4-FFF2-40B4-BE49-F238E27FC236}">
                <a16:creationId xmlns:a16="http://schemas.microsoft.com/office/drawing/2014/main" id="{D4312EFC-291F-120A-F2FB-4E15FCE8DA55}"/>
              </a:ext>
            </a:extLst>
          </p:cNvPr>
          <p:cNvSpPr>
            <a:spLocks noGrp="1"/>
          </p:cNvSpPr>
          <p:nvPr>
            <p:ph type="body" sz="quarter" idx="42" hasCustomPrompt="1"/>
          </p:nvPr>
        </p:nvSpPr>
        <p:spPr>
          <a:xfrm>
            <a:off x="4666456" y="4965089"/>
            <a:ext cx="2162174" cy="1330936"/>
          </a:xfrm>
          <a:prstGeom prst="rect">
            <a:avLst/>
          </a:prstGeom>
        </p:spPr>
        <p:txBody>
          <a:bodyPr/>
          <a:lstStyle>
            <a:lvl1pPr marL="0" indent="0">
              <a:buNone/>
              <a:defRPr lang="en-US" sz="1000" b="0" kern="1200" baseline="0" dirty="0">
                <a:solidFill>
                  <a:srgbClr val="1C3154"/>
                </a:solidFill>
                <a:latin typeface="+mn-lt"/>
                <a:ea typeface="+mn-ea"/>
                <a:cs typeface="+mn-cs"/>
              </a:defRPr>
            </a:lvl1pPr>
            <a:lvl2pPr>
              <a:defRPr sz="2800"/>
            </a:lvl2pPr>
            <a:lvl3pPr>
              <a:defRPr sz="2800"/>
            </a:lvl3pPr>
            <a:lvl4pPr>
              <a:defRPr sz="2800"/>
            </a:lvl4pPr>
            <a:lvl5pPr>
              <a:defRPr sz="2800"/>
            </a:lvl5pPr>
          </a:lstStyle>
          <a:p>
            <a:pPr lvl="0"/>
            <a:r>
              <a:rPr lang="pt-PT" dirty="0"/>
              <a:t>Short Description</a:t>
            </a:r>
            <a:endParaRPr lang="en-US" dirty="0"/>
          </a:p>
        </p:txBody>
      </p:sp>
      <p:sp>
        <p:nvSpPr>
          <p:cNvPr id="38" name="Text Placeholder 2">
            <a:extLst>
              <a:ext uri="{FF2B5EF4-FFF2-40B4-BE49-F238E27FC236}">
                <a16:creationId xmlns:a16="http://schemas.microsoft.com/office/drawing/2014/main" id="{FE54556A-5DF8-18E5-9CCA-BCDEE74EC49F}"/>
              </a:ext>
            </a:extLst>
          </p:cNvPr>
          <p:cNvSpPr>
            <a:spLocks noGrp="1"/>
          </p:cNvSpPr>
          <p:nvPr>
            <p:ph type="body" sz="quarter" idx="43" hasCustomPrompt="1"/>
          </p:nvPr>
        </p:nvSpPr>
        <p:spPr>
          <a:xfrm>
            <a:off x="7531098" y="4965089"/>
            <a:ext cx="2162174" cy="1330936"/>
          </a:xfrm>
          <a:prstGeom prst="rect">
            <a:avLst/>
          </a:prstGeom>
        </p:spPr>
        <p:txBody>
          <a:bodyPr/>
          <a:lstStyle>
            <a:lvl1pPr marL="0" indent="0">
              <a:buNone/>
              <a:defRPr lang="en-US" sz="1000" b="0" kern="1200" baseline="0" dirty="0">
                <a:solidFill>
                  <a:srgbClr val="1C3154"/>
                </a:solidFill>
                <a:latin typeface="+mn-lt"/>
                <a:ea typeface="+mn-ea"/>
                <a:cs typeface="+mn-cs"/>
              </a:defRPr>
            </a:lvl1pPr>
            <a:lvl2pPr>
              <a:defRPr sz="2800"/>
            </a:lvl2pPr>
            <a:lvl3pPr>
              <a:defRPr sz="2800"/>
            </a:lvl3pPr>
            <a:lvl4pPr>
              <a:defRPr sz="2800"/>
            </a:lvl4pPr>
            <a:lvl5pPr>
              <a:defRPr sz="2800"/>
            </a:lvl5pPr>
          </a:lstStyle>
          <a:p>
            <a:pPr lvl="0"/>
            <a:r>
              <a:rPr lang="pt-PT" dirty="0"/>
              <a:t>Short Description</a:t>
            </a:r>
            <a:endParaRPr lang="en-US" dirty="0"/>
          </a:p>
        </p:txBody>
      </p:sp>
    </p:spTree>
    <p:extLst>
      <p:ext uri="{BB962C8B-B14F-4D97-AF65-F5344CB8AC3E}">
        <p14:creationId xmlns:p14="http://schemas.microsoft.com/office/powerpoint/2010/main" val="526324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11525250"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Team</a:t>
            </a:r>
          </a:p>
        </p:txBody>
      </p:sp>
      <p:sp>
        <p:nvSpPr>
          <p:cNvPr id="20" name="Text Placeholder 2"/>
          <p:cNvSpPr>
            <a:spLocks noGrp="1"/>
          </p:cNvSpPr>
          <p:nvPr>
            <p:ph type="body" sz="quarter" idx="20" hasCustomPrompt="1"/>
          </p:nvPr>
        </p:nvSpPr>
        <p:spPr>
          <a:xfrm>
            <a:off x="333375" y="882898"/>
            <a:ext cx="11525250" cy="393452"/>
          </a:xfrm>
          <a:prstGeom prst="rect">
            <a:avLst/>
          </a:prstGeom>
        </p:spPr>
        <p:txBody>
          <a:bodyPr/>
          <a:lstStyle>
            <a:lvl1pPr marL="0" inden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D692A5D2-64F6-A15A-D88A-FC4DDD494610}"/>
              </a:ext>
            </a:extLst>
          </p:cNvPr>
          <p:cNvSpPr>
            <a:spLocks noGrp="1"/>
          </p:cNvSpPr>
          <p:nvPr>
            <p:ph type="body" sz="quarter" idx="17" hasCustomPrompt="1"/>
          </p:nvPr>
        </p:nvSpPr>
        <p:spPr>
          <a:xfrm>
            <a:off x="685800"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5" name="Text Placeholder 2">
            <a:extLst>
              <a:ext uri="{FF2B5EF4-FFF2-40B4-BE49-F238E27FC236}">
                <a16:creationId xmlns:a16="http://schemas.microsoft.com/office/drawing/2014/main" id="{C9F21A3C-1E4B-A6E2-E977-E5C393578A7F}"/>
              </a:ext>
            </a:extLst>
          </p:cNvPr>
          <p:cNvSpPr>
            <a:spLocks noGrp="1"/>
          </p:cNvSpPr>
          <p:nvPr>
            <p:ph type="body" sz="quarter" idx="18" hasCustomPrompt="1"/>
          </p:nvPr>
        </p:nvSpPr>
        <p:spPr>
          <a:xfrm>
            <a:off x="685800"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6" name="Picture Placeholder 8">
            <a:extLst>
              <a:ext uri="{FF2B5EF4-FFF2-40B4-BE49-F238E27FC236}">
                <a16:creationId xmlns:a16="http://schemas.microsoft.com/office/drawing/2014/main" id="{B1A13787-3284-A086-A05F-58649CB6E3EC}"/>
              </a:ext>
            </a:extLst>
          </p:cNvPr>
          <p:cNvSpPr>
            <a:spLocks noGrp="1"/>
          </p:cNvSpPr>
          <p:nvPr>
            <p:ph type="pic" sz="quarter" idx="31"/>
          </p:nvPr>
        </p:nvSpPr>
        <p:spPr>
          <a:xfrm>
            <a:off x="685801" y="1609725"/>
            <a:ext cx="2162174" cy="2534125"/>
          </a:xfrm>
          <a:prstGeom prst="rect">
            <a:avLst/>
          </a:prstGeom>
        </p:spPr>
        <p:txBody>
          <a:bodyPr/>
          <a:lstStyle>
            <a:lvl1pPr marL="0" indent="0" algn="ctr">
              <a:buNone/>
              <a:defRPr sz="1200">
                <a:solidFill>
                  <a:srgbClr val="232F51"/>
                </a:solidFill>
              </a:defRPr>
            </a:lvl1pPr>
          </a:lstStyle>
          <a:p>
            <a:endParaRPr lang="pt-PT" dirty="0"/>
          </a:p>
          <a:p>
            <a:r>
              <a:rPr lang="pt-PT" dirty="0"/>
              <a:t>Picture 1</a:t>
            </a:r>
          </a:p>
        </p:txBody>
      </p:sp>
      <p:sp>
        <p:nvSpPr>
          <p:cNvPr id="27" name="Text Placeholder 2">
            <a:extLst>
              <a:ext uri="{FF2B5EF4-FFF2-40B4-BE49-F238E27FC236}">
                <a16:creationId xmlns:a16="http://schemas.microsoft.com/office/drawing/2014/main" id="{B0EFED79-2473-A99E-C57D-7093A89AD9B6}"/>
              </a:ext>
            </a:extLst>
          </p:cNvPr>
          <p:cNvSpPr>
            <a:spLocks noGrp="1"/>
          </p:cNvSpPr>
          <p:nvPr>
            <p:ph type="body" sz="quarter" idx="32" hasCustomPrompt="1"/>
          </p:nvPr>
        </p:nvSpPr>
        <p:spPr>
          <a:xfrm>
            <a:off x="3561556"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28" name="Text Placeholder 2">
            <a:extLst>
              <a:ext uri="{FF2B5EF4-FFF2-40B4-BE49-F238E27FC236}">
                <a16:creationId xmlns:a16="http://schemas.microsoft.com/office/drawing/2014/main" id="{8944DA95-3411-41E8-9C53-6534474BA559}"/>
              </a:ext>
            </a:extLst>
          </p:cNvPr>
          <p:cNvSpPr>
            <a:spLocks noGrp="1"/>
          </p:cNvSpPr>
          <p:nvPr>
            <p:ph type="body" sz="quarter" idx="33" hasCustomPrompt="1"/>
          </p:nvPr>
        </p:nvSpPr>
        <p:spPr>
          <a:xfrm>
            <a:off x="3561556"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9" name="Picture Placeholder 8">
            <a:extLst>
              <a:ext uri="{FF2B5EF4-FFF2-40B4-BE49-F238E27FC236}">
                <a16:creationId xmlns:a16="http://schemas.microsoft.com/office/drawing/2014/main" id="{2FDFE3CD-70EE-E205-0F59-34F9B07C757B}"/>
              </a:ext>
            </a:extLst>
          </p:cNvPr>
          <p:cNvSpPr>
            <a:spLocks noGrp="1"/>
          </p:cNvSpPr>
          <p:nvPr>
            <p:ph type="pic" sz="quarter" idx="34"/>
          </p:nvPr>
        </p:nvSpPr>
        <p:spPr>
          <a:xfrm>
            <a:off x="3561556" y="1609725"/>
            <a:ext cx="2162174" cy="2534125"/>
          </a:xfrm>
          <a:prstGeom prst="rect">
            <a:avLst/>
          </a:prstGeom>
        </p:spPr>
        <p:txBody>
          <a:bodyPr/>
          <a:lstStyle>
            <a:lvl1pPr marL="0" indent="0" algn="ctr">
              <a:buNone/>
              <a:defRPr sz="1200">
                <a:solidFill>
                  <a:srgbClr val="232F51"/>
                </a:solidFill>
              </a:defRPr>
            </a:lvl1pPr>
          </a:lstStyle>
          <a:p>
            <a:endParaRPr lang="pt-PT" dirty="0"/>
          </a:p>
          <a:p>
            <a:r>
              <a:rPr lang="pt-PT" dirty="0"/>
              <a:t>Picture 2</a:t>
            </a:r>
          </a:p>
        </p:txBody>
      </p:sp>
      <p:sp>
        <p:nvSpPr>
          <p:cNvPr id="30" name="Text Placeholder 2">
            <a:extLst>
              <a:ext uri="{FF2B5EF4-FFF2-40B4-BE49-F238E27FC236}">
                <a16:creationId xmlns:a16="http://schemas.microsoft.com/office/drawing/2014/main" id="{D0ABD4B2-3655-894D-945D-90C9D8344ECD}"/>
              </a:ext>
            </a:extLst>
          </p:cNvPr>
          <p:cNvSpPr>
            <a:spLocks noGrp="1"/>
          </p:cNvSpPr>
          <p:nvPr>
            <p:ph type="body" sz="quarter" idx="35" hasCustomPrompt="1"/>
          </p:nvPr>
        </p:nvSpPr>
        <p:spPr>
          <a:xfrm>
            <a:off x="6437312"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31" name="Text Placeholder 2">
            <a:extLst>
              <a:ext uri="{FF2B5EF4-FFF2-40B4-BE49-F238E27FC236}">
                <a16:creationId xmlns:a16="http://schemas.microsoft.com/office/drawing/2014/main" id="{79B59A49-A01A-A0B9-6C45-392346DC65B8}"/>
              </a:ext>
            </a:extLst>
          </p:cNvPr>
          <p:cNvSpPr>
            <a:spLocks noGrp="1"/>
          </p:cNvSpPr>
          <p:nvPr>
            <p:ph type="body" sz="quarter" idx="36" hasCustomPrompt="1"/>
          </p:nvPr>
        </p:nvSpPr>
        <p:spPr>
          <a:xfrm>
            <a:off x="6437312"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32" name="Picture Placeholder 8">
            <a:extLst>
              <a:ext uri="{FF2B5EF4-FFF2-40B4-BE49-F238E27FC236}">
                <a16:creationId xmlns:a16="http://schemas.microsoft.com/office/drawing/2014/main" id="{47C4B470-0BF0-E875-87D1-85F9255C915C}"/>
              </a:ext>
            </a:extLst>
          </p:cNvPr>
          <p:cNvSpPr>
            <a:spLocks noGrp="1"/>
          </p:cNvSpPr>
          <p:nvPr>
            <p:ph type="pic" sz="quarter" idx="37"/>
          </p:nvPr>
        </p:nvSpPr>
        <p:spPr>
          <a:xfrm>
            <a:off x="6437313" y="1609725"/>
            <a:ext cx="2162174" cy="2534125"/>
          </a:xfrm>
          <a:prstGeom prst="rect">
            <a:avLst/>
          </a:prstGeom>
        </p:spPr>
        <p:txBody>
          <a:bodyPr/>
          <a:lstStyle>
            <a:lvl1pPr marL="0" indent="0" algn="ctr">
              <a:buNone/>
              <a:defRPr sz="1200">
                <a:solidFill>
                  <a:srgbClr val="232F51"/>
                </a:solidFill>
              </a:defRPr>
            </a:lvl1pPr>
          </a:lstStyle>
          <a:p>
            <a:endParaRPr lang="pt-PT" dirty="0"/>
          </a:p>
          <a:p>
            <a:r>
              <a:rPr lang="pt-PT" dirty="0"/>
              <a:t>Picture 3</a:t>
            </a:r>
          </a:p>
        </p:txBody>
      </p:sp>
      <p:sp>
        <p:nvSpPr>
          <p:cNvPr id="33" name="Text Placeholder 2">
            <a:extLst>
              <a:ext uri="{FF2B5EF4-FFF2-40B4-BE49-F238E27FC236}">
                <a16:creationId xmlns:a16="http://schemas.microsoft.com/office/drawing/2014/main" id="{FE1CC633-BDF4-56B2-20C9-655A17EF62C4}"/>
              </a:ext>
            </a:extLst>
          </p:cNvPr>
          <p:cNvSpPr>
            <a:spLocks noGrp="1"/>
          </p:cNvSpPr>
          <p:nvPr>
            <p:ph type="body" sz="quarter" idx="38" hasCustomPrompt="1"/>
          </p:nvPr>
        </p:nvSpPr>
        <p:spPr>
          <a:xfrm>
            <a:off x="9313068" y="4268244"/>
            <a:ext cx="2162174" cy="296431"/>
          </a:xfrm>
          <a:prstGeom prst="rect">
            <a:avLst/>
          </a:prstGeom>
        </p:spPr>
        <p:txBody>
          <a:bodyPr/>
          <a:lstStyle>
            <a:lvl1pPr marL="0" indent="0">
              <a:buNone/>
              <a:defRPr lang="en-US" sz="1400" b="0" baseline="0" dirty="0">
                <a:solidFill>
                  <a:srgbClr val="1C3154"/>
                </a:solidFill>
              </a:defRPr>
            </a:lvl1pPr>
          </a:lstStyle>
          <a:p>
            <a:pPr marL="342900" lvl="0" indent="-342900"/>
            <a:r>
              <a:rPr lang="pt-PT" dirty="0"/>
              <a:t>Name Surname</a:t>
            </a:r>
            <a:endParaRPr lang="en-US" dirty="0"/>
          </a:p>
        </p:txBody>
      </p:sp>
      <p:sp>
        <p:nvSpPr>
          <p:cNvPr id="34" name="Text Placeholder 2">
            <a:extLst>
              <a:ext uri="{FF2B5EF4-FFF2-40B4-BE49-F238E27FC236}">
                <a16:creationId xmlns:a16="http://schemas.microsoft.com/office/drawing/2014/main" id="{D7A53DEA-5E73-582A-678A-56637B0345D7}"/>
              </a:ext>
            </a:extLst>
          </p:cNvPr>
          <p:cNvSpPr>
            <a:spLocks noGrp="1"/>
          </p:cNvSpPr>
          <p:nvPr>
            <p:ph type="body" sz="quarter" idx="39" hasCustomPrompt="1"/>
          </p:nvPr>
        </p:nvSpPr>
        <p:spPr>
          <a:xfrm>
            <a:off x="9313068" y="4584089"/>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35" name="Picture Placeholder 8">
            <a:extLst>
              <a:ext uri="{FF2B5EF4-FFF2-40B4-BE49-F238E27FC236}">
                <a16:creationId xmlns:a16="http://schemas.microsoft.com/office/drawing/2014/main" id="{0B80452F-8F43-931E-B102-D53CC8D1F402}"/>
              </a:ext>
            </a:extLst>
          </p:cNvPr>
          <p:cNvSpPr>
            <a:spLocks noGrp="1"/>
          </p:cNvSpPr>
          <p:nvPr>
            <p:ph type="pic" sz="quarter" idx="40"/>
          </p:nvPr>
        </p:nvSpPr>
        <p:spPr>
          <a:xfrm>
            <a:off x="9313069" y="1609725"/>
            <a:ext cx="2162174" cy="2534125"/>
          </a:xfrm>
          <a:prstGeom prst="rect">
            <a:avLst/>
          </a:prstGeom>
        </p:spPr>
        <p:txBody>
          <a:bodyPr/>
          <a:lstStyle>
            <a:lvl1pPr marL="0" indent="0" algn="ctr">
              <a:buNone/>
              <a:defRPr sz="1200">
                <a:solidFill>
                  <a:srgbClr val="232F51"/>
                </a:solidFill>
              </a:defRPr>
            </a:lvl1pPr>
          </a:lstStyle>
          <a:p>
            <a:endParaRPr lang="pt-PT" dirty="0"/>
          </a:p>
          <a:p>
            <a:r>
              <a:rPr lang="pt-PT" dirty="0"/>
              <a:t>Picture 4</a:t>
            </a:r>
          </a:p>
        </p:txBody>
      </p:sp>
      <p:sp>
        <p:nvSpPr>
          <p:cNvPr id="3" name="Text Placeholder 2">
            <a:extLst>
              <a:ext uri="{FF2B5EF4-FFF2-40B4-BE49-F238E27FC236}">
                <a16:creationId xmlns:a16="http://schemas.microsoft.com/office/drawing/2014/main" id="{EE90A191-CE0A-8319-88FD-08C4686A7A20}"/>
              </a:ext>
            </a:extLst>
          </p:cNvPr>
          <p:cNvSpPr>
            <a:spLocks noGrp="1"/>
          </p:cNvSpPr>
          <p:nvPr>
            <p:ph type="body" sz="quarter" idx="41" hasCustomPrompt="1"/>
          </p:nvPr>
        </p:nvSpPr>
        <p:spPr>
          <a:xfrm>
            <a:off x="685800" y="4965089"/>
            <a:ext cx="2162174" cy="1330936"/>
          </a:xfrm>
          <a:prstGeom prst="rect">
            <a:avLst/>
          </a:prstGeom>
        </p:spPr>
        <p:txBody>
          <a:bodyPr/>
          <a:lstStyle>
            <a:lvl1pPr marL="0" indent="0">
              <a:buNone/>
              <a:defRPr sz="1000" b="0" baseline="0">
                <a:solidFill>
                  <a:srgbClr val="1C3154"/>
                </a:solidFill>
              </a:defRPr>
            </a:lvl1pPr>
            <a:lvl2pPr>
              <a:defRPr sz="2800"/>
            </a:lvl2pPr>
            <a:lvl3pPr>
              <a:defRPr sz="2800"/>
            </a:lvl3pPr>
            <a:lvl4pPr>
              <a:defRPr sz="2800"/>
            </a:lvl4pPr>
            <a:lvl5pPr>
              <a:defRPr sz="2800"/>
            </a:lvl5pPr>
          </a:lstStyle>
          <a:p>
            <a:pPr lvl="0"/>
            <a:r>
              <a:rPr lang="pt-PT" dirty="0"/>
              <a:t>Short Description</a:t>
            </a:r>
            <a:endParaRPr lang="en-US" dirty="0"/>
          </a:p>
        </p:txBody>
      </p:sp>
      <p:sp>
        <p:nvSpPr>
          <p:cNvPr id="6" name="Text Placeholder 2">
            <a:extLst>
              <a:ext uri="{FF2B5EF4-FFF2-40B4-BE49-F238E27FC236}">
                <a16:creationId xmlns:a16="http://schemas.microsoft.com/office/drawing/2014/main" id="{204AD0C1-998F-0149-11B5-76528BC4E152}"/>
              </a:ext>
            </a:extLst>
          </p:cNvPr>
          <p:cNvSpPr>
            <a:spLocks noGrp="1"/>
          </p:cNvSpPr>
          <p:nvPr>
            <p:ph type="body" sz="quarter" idx="42" hasCustomPrompt="1"/>
          </p:nvPr>
        </p:nvSpPr>
        <p:spPr>
          <a:xfrm>
            <a:off x="3561556" y="4965089"/>
            <a:ext cx="2162174" cy="1330936"/>
          </a:xfrm>
          <a:prstGeom prst="rect">
            <a:avLst/>
          </a:prstGeom>
        </p:spPr>
        <p:txBody>
          <a:bodyPr/>
          <a:lstStyle>
            <a:lvl1pPr marL="0" indent="0">
              <a:buNone/>
              <a:defRPr sz="1000" b="0" baseline="0">
                <a:solidFill>
                  <a:srgbClr val="1C3154"/>
                </a:solidFill>
              </a:defRPr>
            </a:lvl1pPr>
            <a:lvl2pPr>
              <a:defRPr sz="2800"/>
            </a:lvl2pPr>
            <a:lvl3pPr>
              <a:defRPr sz="2800"/>
            </a:lvl3pPr>
            <a:lvl4pPr>
              <a:defRPr sz="2800"/>
            </a:lvl4pPr>
            <a:lvl5pPr>
              <a:defRPr sz="2800"/>
            </a:lvl5pPr>
          </a:lstStyle>
          <a:p>
            <a:pPr lvl="0"/>
            <a:r>
              <a:rPr lang="pt-PT" dirty="0"/>
              <a:t>Short Description</a:t>
            </a:r>
            <a:endParaRPr lang="en-US" dirty="0"/>
          </a:p>
        </p:txBody>
      </p:sp>
      <p:sp>
        <p:nvSpPr>
          <p:cNvPr id="7" name="Text Placeholder 2">
            <a:extLst>
              <a:ext uri="{FF2B5EF4-FFF2-40B4-BE49-F238E27FC236}">
                <a16:creationId xmlns:a16="http://schemas.microsoft.com/office/drawing/2014/main" id="{090CBA4E-A82D-DA74-F52D-E75F4532DD8B}"/>
              </a:ext>
            </a:extLst>
          </p:cNvPr>
          <p:cNvSpPr>
            <a:spLocks noGrp="1"/>
          </p:cNvSpPr>
          <p:nvPr>
            <p:ph type="body" sz="quarter" idx="43" hasCustomPrompt="1"/>
          </p:nvPr>
        </p:nvSpPr>
        <p:spPr>
          <a:xfrm>
            <a:off x="6437312" y="4965089"/>
            <a:ext cx="2162174" cy="1330936"/>
          </a:xfrm>
          <a:prstGeom prst="rect">
            <a:avLst/>
          </a:prstGeom>
        </p:spPr>
        <p:txBody>
          <a:bodyPr/>
          <a:lstStyle>
            <a:lvl1pPr marL="0" indent="0">
              <a:buNone/>
              <a:defRPr sz="1000" b="0" baseline="0">
                <a:solidFill>
                  <a:srgbClr val="1C3154"/>
                </a:solidFill>
              </a:defRPr>
            </a:lvl1pPr>
            <a:lvl2pPr>
              <a:defRPr sz="2800"/>
            </a:lvl2pPr>
            <a:lvl3pPr>
              <a:defRPr sz="2800"/>
            </a:lvl3pPr>
            <a:lvl4pPr>
              <a:defRPr sz="2800"/>
            </a:lvl4pPr>
            <a:lvl5pPr>
              <a:defRPr sz="2800"/>
            </a:lvl5pPr>
          </a:lstStyle>
          <a:p>
            <a:pPr lvl="0"/>
            <a:r>
              <a:rPr lang="pt-PT" dirty="0"/>
              <a:t>Short Description</a:t>
            </a:r>
            <a:endParaRPr lang="en-US" dirty="0"/>
          </a:p>
        </p:txBody>
      </p:sp>
      <p:sp>
        <p:nvSpPr>
          <p:cNvPr id="8" name="Text Placeholder 2">
            <a:extLst>
              <a:ext uri="{FF2B5EF4-FFF2-40B4-BE49-F238E27FC236}">
                <a16:creationId xmlns:a16="http://schemas.microsoft.com/office/drawing/2014/main" id="{4BA016EA-94E0-9E52-B472-65F209A8D588}"/>
              </a:ext>
            </a:extLst>
          </p:cNvPr>
          <p:cNvSpPr>
            <a:spLocks noGrp="1"/>
          </p:cNvSpPr>
          <p:nvPr>
            <p:ph type="body" sz="quarter" idx="44" hasCustomPrompt="1"/>
          </p:nvPr>
        </p:nvSpPr>
        <p:spPr>
          <a:xfrm>
            <a:off x="9313068" y="4965089"/>
            <a:ext cx="2162174" cy="1330936"/>
          </a:xfrm>
          <a:prstGeom prst="rect">
            <a:avLst/>
          </a:prstGeom>
        </p:spPr>
        <p:txBody>
          <a:bodyPr/>
          <a:lstStyle>
            <a:lvl1pPr marL="0" indent="0">
              <a:buNone/>
              <a:defRPr sz="1000" b="0" baseline="0">
                <a:solidFill>
                  <a:srgbClr val="1C3154"/>
                </a:solidFill>
              </a:defRPr>
            </a:lvl1pPr>
            <a:lvl2pPr>
              <a:defRPr sz="2800"/>
            </a:lvl2pPr>
            <a:lvl3pPr>
              <a:defRPr sz="2800"/>
            </a:lvl3pPr>
            <a:lvl4pPr>
              <a:defRPr sz="2800"/>
            </a:lvl4pPr>
            <a:lvl5pPr>
              <a:defRPr sz="2800"/>
            </a:lvl5pPr>
          </a:lstStyle>
          <a:p>
            <a:pPr lvl="0"/>
            <a:r>
              <a:rPr lang="pt-PT" dirty="0"/>
              <a:t>Short Description</a:t>
            </a:r>
            <a:endParaRPr lang="en-US" dirty="0"/>
          </a:p>
        </p:txBody>
      </p:sp>
    </p:spTree>
    <p:extLst>
      <p:ext uri="{BB962C8B-B14F-4D97-AF65-F5344CB8AC3E}">
        <p14:creationId xmlns:p14="http://schemas.microsoft.com/office/powerpoint/2010/main" val="182407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11525250"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Team</a:t>
            </a:r>
          </a:p>
        </p:txBody>
      </p:sp>
      <p:sp>
        <p:nvSpPr>
          <p:cNvPr id="20" name="Text Placeholder 2"/>
          <p:cNvSpPr>
            <a:spLocks noGrp="1"/>
          </p:cNvSpPr>
          <p:nvPr>
            <p:ph type="body" sz="quarter" idx="20" hasCustomPrompt="1"/>
          </p:nvPr>
        </p:nvSpPr>
        <p:spPr>
          <a:xfrm>
            <a:off x="333375" y="882898"/>
            <a:ext cx="11525250" cy="393452"/>
          </a:xfrm>
          <a:prstGeom prst="rect">
            <a:avLst/>
          </a:prstGeom>
        </p:spPr>
        <p:txBody>
          <a:bodyPr/>
          <a:lstStyle>
            <a:lvl1pPr marL="0" inden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D692A5D2-64F6-A15A-D88A-FC4DDD494610}"/>
              </a:ext>
            </a:extLst>
          </p:cNvPr>
          <p:cNvSpPr>
            <a:spLocks noGrp="1"/>
          </p:cNvSpPr>
          <p:nvPr>
            <p:ph type="body" sz="quarter" idx="17" hasCustomPrompt="1"/>
          </p:nvPr>
        </p:nvSpPr>
        <p:spPr>
          <a:xfrm>
            <a:off x="685800" y="3031748"/>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5" name="Text Placeholder 2">
            <a:extLst>
              <a:ext uri="{FF2B5EF4-FFF2-40B4-BE49-F238E27FC236}">
                <a16:creationId xmlns:a16="http://schemas.microsoft.com/office/drawing/2014/main" id="{C9F21A3C-1E4B-A6E2-E977-E5C393578A7F}"/>
              </a:ext>
            </a:extLst>
          </p:cNvPr>
          <p:cNvSpPr>
            <a:spLocks noGrp="1"/>
          </p:cNvSpPr>
          <p:nvPr>
            <p:ph type="body" sz="quarter" idx="18" hasCustomPrompt="1"/>
          </p:nvPr>
        </p:nvSpPr>
        <p:spPr>
          <a:xfrm>
            <a:off x="685800" y="3347593"/>
            <a:ext cx="2162174" cy="271031"/>
          </a:xfrm>
          <a:prstGeom prst="rect">
            <a:avLst/>
          </a:prstGeom>
        </p:spPr>
        <p:txBody>
          <a:bodyPr tIns="0"/>
          <a:lstStyle>
            <a:lvl1pPr marL="0" indent="0">
              <a:buFont typeface="Arial" panose="020B0604020202020204" pitchFamily="34" charset="0"/>
              <a:buNone/>
              <a:defRPr sz="1000" b="0" baseline="0">
                <a:solidFill>
                  <a:srgbClr val="1C3154"/>
                </a:solidFill>
              </a:defRPr>
            </a:lvl1pPr>
            <a:lvl2pPr>
              <a:defRPr sz="2800"/>
            </a:lvl2pPr>
            <a:lvl3pPr>
              <a:defRPr sz="2800"/>
            </a:lvl3pPr>
            <a:lvl4pPr>
              <a:defRPr sz="2800"/>
            </a:lvl4pPr>
            <a:lvl5pPr>
              <a:defRPr sz="2800"/>
            </a:lvl5pPr>
          </a:lstStyle>
          <a:p>
            <a:pPr lvl="0"/>
            <a:r>
              <a:rPr lang="pt-PT" dirty="0"/>
              <a:t>Job Title</a:t>
            </a:r>
            <a:endParaRPr lang="en-US" dirty="0"/>
          </a:p>
        </p:txBody>
      </p:sp>
      <p:sp>
        <p:nvSpPr>
          <p:cNvPr id="26" name="Picture Placeholder 8">
            <a:extLst>
              <a:ext uri="{FF2B5EF4-FFF2-40B4-BE49-F238E27FC236}">
                <a16:creationId xmlns:a16="http://schemas.microsoft.com/office/drawing/2014/main" id="{B1A13787-3284-A086-A05F-58649CB6E3EC}"/>
              </a:ext>
            </a:extLst>
          </p:cNvPr>
          <p:cNvSpPr>
            <a:spLocks noGrp="1"/>
          </p:cNvSpPr>
          <p:nvPr>
            <p:ph type="pic" sz="quarter" idx="31"/>
          </p:nvPr>
        </p:nvSpPr>
        <p:spPr>
          <a:xfrm>
            <a:off x="685801" y="1432183"/>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1</a:t>
            </a:r>
          </a:p>
        </p:txBody>
      </p:sp>
      <p:sp>
        <p:nvSpPr>
          <p:cNvPr id="27" name="Text Placeholder 2">
            <a:extLst>
              <a:ext uri="{FF2B5EF4-FFF2-40B4-BE49-F238E27FC236}">
                <a16:creationId xmlns:a16="http://schemas.microsoft.com/office/drawing/2014/main" id="{B0EFED79-2473-A99E-C57D-7093A89AD9B6}"/>
              </a:ext>
            </a:extLst>
          </p:cNvPr>
          <p:cNvSpPr>
            <a:spLocks noGrp="1"/>
          </p:cNvSpPr>
          <p:nvPr>
            <p:ph type="body" sz="quarter" idx="32" hasCustomPrompt="1"/>
          </p:nvPr>
        </p:nvSpPr>
        <p:spPr>
          <a:xfrm>
            <a:off x="3561556" y="3031748"/>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28" name="Text Placeholder 2">
            <a:extLst>
              <a:ext uri="{FF2B5EF4-FFF2-40B4-BE49-F238E27FC236}">
                <a16:creationId xmlns:a16="http://schemas.microsoft.com/office/drawing/2014/main" id="{8944DA95-3411-41E8-9C53-6534474BA559}"/>
              </a:ext>
            </a:extLst>
          </p:cNvPr>
          <p:cNvSpPr>
            <a:spLocks noGrp="1"/>
          </p:cNvSpPr>
          <p:nvPr>
            <p:ph type="body" sz="quarter" idx="33" hasCustomPrompt="1"/>
          </p:nvPr>
        </p:nvSpPr>
        <p:spPr>
          <a:xfrm>
            <a:off x="3561556" y="3347593"/>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9" name="Picture Placeholder 8">
            <a:extLst>
              <a:ext uri="{FF2B5EF4-FFF2-40B4-BE49-F238E27FC236}">
                <a16:creationId xmlns:a16="http://schemas.microsoft.com/office/drawing/2014/main" id="{2FDFE3CD-70EE-E205-0F59-34F9B07C757B}"/>
              </a:ext>
            </a:extLst>
          </p:cNvPr>
          <p:cNvSpPr>
            <a:spLocks noGrp="1"/>
          </p:cNvSpPr>
          <p:nvPr>
            <p:ph type="pic" sz="quarter" idx="34"/>
          </p:nvPr>
        </p:nvSpPr>
        <p:spPr>
          <a:xfrm>
            <a:off x="3561556" y="1432183"/>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2</a:t>
            </a:r>
          </a:p>
        </p:txBody>
      </p:sp>
      <p:sp>
        <p:nvSpPr>
          <p:cNvPr id="30" name="Text Placeholder 2">
            <a:extLst>
              <a:ext uri="{FF2B5EF4-FFF2-40B4-BE49-F238E27FC236}">
                <a16:creationId xmlns:a16="http://schemas.microsoft.com/office/drawing/2014/main" id="{D0ABD4B2-3655-894D-945D-90C9D8344ECD}"/>
              </a:ext>
            </a:extLst>
          </p:cNvPr>
          <p:cNvSpPr>
            <a:spLocks noGrp="1"/>
          </p:cNvSpPr>
          <p:nvPr>
            <p:ph type="body" sz="quarter" idx="35" hasCustomPrompt="1"/>
          </p:nvPr>
        </p:nvSpPr>
        <p:spPr>
          <a:xfrm>
            <a:off x="6437312" y="3031748"/>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31" name="Text Placeholder 2">
            <a:extLst>
              <a:ext uri="{FF2B5EF4-FFF2-40B4-BE49-F238E27FC236}">
                <a16:creationId xmlns:a16="http://schemas.microsoft.com/office/drawing/2014/main" id="{79B59A49-A01A-A0B9-6C45-392346DC65B8}"/>
              </a:ext>
            </a:extLst>
          </p:cNvPr>
          <p:cNvSpPr>
            <a:spLocks noGrp="1"/>
          </p:cNvSpPr>
          <p:nvPr>
            <p:ph type="body" sz="quarter" idx="36" hasCustomPrompt="1"/>
          </p:nvPr>
        </p:nvSpPr>
        <p:spPr>
          <a:xfrm>
            <a:off x="6437312" y="3347593"/>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32" name="Picture Placeholder 8">
            <a:extLst>
              <a:ext uri="{FF2B5EF4-FFF2-40B4-BE49-F238E27FC236}">
                <a16:creationId xmlns:a16="http://schemas.microsoft.com/office/drawing/2014/main" id="{47C4B470-0BF0-E875-87D1-85F9255C915C}"/>
              </a:ext>
            </a:extLst>
          </p:cNvPr>
          <p:cNvSpPr>
            <a:spLocks noGrp="1"/>
          </p:cNvSpPr>
          <p:nvPr>
            <p:ph type="pic" sz="quarter" idx="37"/>
          </p:nvPr>
        </p:nvSpPr>
        <p:spPr>
          <a:xfrm>
            <a:off x="6437313" y="1432183"/>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3</a:t>
            </a:r>
          </a:p>
        </p:txBody>
      </p:sp>
      <p:sp>
        <p:nvSpPr>
          <p:cNvPr id="33" name="Text Placeholder 2">
            <a:extLst>
              <a:ext uri="{FF2B5EF4-FFF2-40B4-BE49-F238E27FC236}">
                <a16:creationId xmlns:a16="http://schemas.microsoft.com/office/drawing/2014/main" id="{FE1CC633-BDF4-56B2-20C9-655A17EF62C4}"/>
              </a:ext>
            </a:extLst>
          </p:cNvPr>
          <p:cNvSpPr>
            <a:spLocks noGrp="1"/>
          </p:cNvSpPr>
          <p:nvPr>
            <p:ph type="body" sz="quarter" idx="38" hasCustomPrompt="1"/>
          </p:nvPr>
        </p:nvSpPr>
        <p:spPr>
          <a:xfrm>
            <a:off x="9313068" y="3031748"/>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34" name="Text Placeholder 2">
            <a:extLst>
              <a:ext uri="{FF2B5EF4-FFF2-40B4-BE49-F238E27FC236}">
                <a16:creationId xmlns:a16="http://schemas.microsoft.com/office/drawing/2014/main" id="{D7A53DEA-5E73-582A-678A-56637B0345D7}"/>
              </a:ext>
            </a:extLst>
          </p:cNvPr>
          <p:cNvSpPr>
            <a:spLocks noGrp="1"/>
          </p:cNvSpPr>
          <p:nvPr>
            <p:ph type="body" sz="quarter" idx="39" hasCustomPrompt="1"/>
          </p:nvPr>
        </p:nvSpPr>
        <p:spPr>
          <a:xfrm>
            <a:off x="9313068" y="3347593"/>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35" name="Picture Placeholder 8">
            <a:extLst>
              <a:ext uri="{FF2B5EF4-FFF2-40B4-BE49-F238E27FC236}">
                <a16:creationId xmlns:a16="http://schemas.microsoft.com/office/drawing/2014/main" id="{0B80452F-8F43-931E-B102-D53CC8D1F402}"/>
              </a:ext>
            </a:extLst>
          </p:cNvPr>
          <p:cNvSpPr>
            <a:spLocks noGrp="1"/>
          </p:cNvSpPr>
          <p:nvPr>
            <p:ph type="pic" sz="quarter" idx="40"/>
          </p:nvPr>
        </p:nvSpPr>
        <p:spPr>
          <a:xfrm>
            <a:off x="9313069" y="1432183"/>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4</a:t>
            </a:r>
          </a:p>
        </p:txBody>
      </p:sp>
      <p:sp>
        <p:nvSpPr>
          <p:cNvPr id="9" name="Text Placeholder 2">
            <a:extLst>
              <a:ext uri="{FF2B5EF4-FFF2-40B4-BE49-F238E27FC236}">
                <a16:creationId xmlns:a16="http://schemas.microsoft.com/office/drawing/2014/main" id="{D30F4809-89AD-6FF8-1FBB-369859DEE995}"/>
              </a:ext>
            </a:extLst>
          </p:cNvPr>
          <p:cNvSpPr>
            <a:spLocks noGrp="1"/>
          </p:cNvSpPr>
          <p:nvPr>
            <p:ph type="body" sz="quarter" idx="41" hasCustomPrompt="1"/>
          </p:nvPr>
        </p:nvSpPr>
        <p:spPr>
          <a:xfrm>
            <a:off x="685800" y="5527755"/>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10" name="Text Placeholder 2">
            <a:extLst>
              <a:ext uri="{FF2B5EF4-FFF2-40B4-BE49-F238E27FC236}">
                <a16:creationId xmlns:a16="http://schemas.microsoft.com/office/drawing/2014/main" id="{66E0C596-0E77-92FE-308A-CBD26DB89F7D}"/>
              </a:ext>
            </a:extLst>
          </p:cNvPr>
          <p:cNvSpPr>
            <a:spLocks noGrp="1"/>
          </p:cNvSpPr>
          <p:nvPr>
            <p:ph type="body" sz="quarter" idx="42" hasCustomPrompt="1"/>
          </p:nvPr>
        </p:nvSpPr>
        <p:spPr>
          <a:xfrm>
            <a:off x="685800" y="5843600"/>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11" name="Picture Placeholder 8">
            <a:extLst>
              <a:ext uri="{FF2B5EF4-FFF2-40B4-BE49-F238E27FC236}">
                <a16:creationId xmlns:a16="http://schemas.microsoft.com/office/drawing/2014/main" id="{8F7580EE-D7D2-757E-0A9F-43639778F042}"/>
              </a:ext>
            </a:extLst>
          </p:cNvPr>
          <p:cNvSpPr>
            <a:spLocks noGrp="1"/>
          </p:cNvSpPr>
          <p:nvPr>
            <p:ph type="pic" sz="quarter" idx="43"/>
          </p:nvPr>
        </p:nvSpPr>
        <p:spPr>
          <a:xfrm>
            <a:off x="685801" y="3918859"/>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5</a:t>
            </a:r>
          </a:p>
        </p:txBody>
      </p:sp>
      <p:sp>
        <p:nvSpPr>
          <p:cNvPr id="12" name="Text Placeholder 2">
            <a:extLst>
              <a:ext uri="{FF2B5EF4-FFF2-40B4-BE49-F238E27FC236}">
                <a16:creationId xmlns:a16="http://schemas.microsoft.com/office/drawing/2014/main" id="{3B7F65F1-3400-8A97-0C7E-434446E2346F}"/>
              </a:ext>
            </a:extLst>
          </p:cNvPr>
          <p:cNvSpPr>
            <a:spLocks noGrp="1"/>
          </p:cNvSpPr>
          <p:nvPr>
            <p:ph type="body" sz="quarter" idx="44" hasCustomPrompt="1"/>
          </p:nvPr>
        </p:nvSpPr>
        <p:spPr>
          <a:xfrm>
            <a:off x="3561556" y="5527755"/>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13" name="Text Placeholder 2">
            <a:extLst>
              <a:ext uri="{FF2B5EF4-FFF2-40B4-BE49-F238E27FC236}">
                <a16:creationId xmlns:a16="http://schemas.microsoft.com/office/drawing/2014/main" id="{FC0771A4-808C-E472-D65F-477640F7D4B9}"/>
              </a:ext>
            </a:extLst>
          </p:cNvPr>
          <p:cNvSpPr>
            <a:spLocks noGrp="1"/>
          </p:cNvSpPr>
          <p:nvPr>
            <p:ph type="body" sz="quarter" idx="45" hasCustomPrompt="1"/>
          </p:nvPr>
        </p:nvSpPr>
        <p:spPr>
          <a:xfrm>
            <a:off x="3561556" y="5843600"/>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14" name="Picture Placeholder 8">
            <a:extLst>
              <a:ext uri="{FF2B5EF4-FFF2-40B4-BE49-F238E27FC236}">
                <a16:creationId xmlns:a16="http://schemas.microsoft.com/office/drawing/2014/main" id="{3D4AC5F2-B86D-8E64-9CEA-7608191A5518}"/>
              </a:ext>
            </a:extLst>
          </p:cNvPr>
          <p:cNvSpPr>
            <a:spLocks noGrp="1"/>
          </p:cNvSpPr>
          <p:nvPr>
            <p:ph type="pic" sz="quarter" idx="46"/>
          </p:nvPr>
        </p:nvSpPr>
        <p:spPr>
          <a:xfrm>
            <a:off x="3561556" y="3918859"/>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6</a:t>
            </a:r>
          </a:p>
        </p:txBody>
      </p:sp>
      <p:sp>
        <p:nvSpPr>
          <p:cNvPr id="15" name="Text Placeholder 2">
            <a:extLst>
              <a:ext uri="{FF2B5EF4-FFF2-40B4-BE49-F238E27FC236}">
                <a16:creationId xmlns:a16="http://schemas.microsoft.com/office/drawing/2014/main" id="{52A9E2C7-73EE-8A13-3DA9-A2D0362BE806}"/>
              </a:ext>
            </a:extLst>
          </p:cNvPr>
          <p:cNvSpPr>
            <a:spLocks noGrp="1"/>
          </p:cNvSpPr>
          <p:nvPr>
            <p:ph type="body" sz="quarter" idx="47" hasCustomPrompt="1"/>
          </p:nvPr>
        </p:nvSpPr>
        <p:spPr>
          <a:xfrm>
            <a:off x="6437312" y="5527755"/>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16" name="Text Placeholder 2">
            <a:extLst>
              <a:ext uri="{FF2B5EF4-FFF2-40B4-BE49-F238E27FC236}">
                <a16:creationId xmlns:a16="http://schemas.microsoft.com/office/drawing/2014/main" id="{C4DF9437-9DA4-4647-D7FC-18C2DBCD5250}"/>
              </a:ext>
            </a:extLst>
          </p:cNvPr>
          <p:cNvSpPr>
            <a:spLocks noGrp="1"/>
          </p:cNvSpPr>
          <p:nvPr>
            <p:ph type="body" sz="quarter" idx="48" hasCustomPrompt="1"/>
          </p:nvPr>
        </p:nvSpPr>
        <p:spPr>
          <a:xfrm>
            <a:off x="6437312" y="5843600"/>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17" name="Picture Placeholder 8">
            <a:extLst>
              <a:ext uri="{FF2B5EF4-FFF2-40B4-BE49-F238E27FC236}">
                <a16:creationId xmlns:a16="http://schemas.microsoft.com/office/drawing/2014/main" id="{B97E53B3-E1A0-76E8-001D-1A813510FCC9}"/>
              </a:ext>
            </a:extLst>
          </p:cNvPr>
          <p:cNvSpPr>
            <a:spLocks noGrp="1"/>
          </p:cNvSpPr>
          <p:nvPr>
            <p:ph type="pic" sz="quarter" idx="49"/>
          </p:nvPr>
        </p:nvSpPr>
        <p:spPr>
          <a:xfrm>
            <a:off x="6437313" y="3918859"/>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7</a:t>
            </a:r>
          </a:p>
        </p:txBody>
      </p:sp>
      <p:sp>
        <p:nvSpPr>
          <p:cNvPr id="18" name="Text Placeholder 2">
            <a:extLst>
              <a:ext uri="{FF2B5EF4-FFF2-40B4-BE49-F238E27FC236}">
                <a16:creationId xmlns:a16="http://schemas.microsoft.com/office/drawing/2014/main" id="{F3841827-FC3A-D111-0D60-6A39EE688E4F}"/>
              </a:ext>
            </a:extLst>
          </p:cNvPr>
          <p:cNvSpPr>
            <a:spLocks noGrp="1"/>
          </p:cNvSpPr>
          <p:nvPr>
            <p:ph type="body" sz="quarter" idx="50" hasCustomPrompt="1"/>
          </p:nvPr>
        </p:nvSpPr>
        <p:spPr>
          <a:xfrm>
            <a:off x="9313068" y="5527755"/>
            <a:ext cx="2162174" cy="296431"/>
          </a:xfrm>
          <a:prstGeom prst="rect">
            <a:avLst/>
          </a:prstGeom>
        </p:spPr>
        <p:txBody>
          <a:bodyPr/>
          <a:lstStyle>
            <a:lvl1pPr marL="0" indent="0">
              <a:buNone/>
              <a:defRPr sz="1400" b="0" baseline="0">
                <a:solidFill>
                  <a:srgbClr val="1C3154"/>
                </a:solidFill>
              </a:defRPr>
            </a:lvl1pPr>
            <a:lvl2pPr>
              <a:defRPr sz="2800"/>
            </a:lvl2pPr>
            <a:lvl3pPr>
              <a:defRPr sz="2800"/>
            </a:lvl3pPr>
            <a:lvl4pPr>
              <a:defRPr sz="2800"/>
            </a:lvl4pPr>
            <a:lvl5pPr>
              <a:defRPr sz="2800"/>
            </a:lvl5pPr>
          </a:lstStyle>
          <a:p>
            <a:pPr lvl="0"/>
            <a:r>
              <a:rPr lang="pt-PT" dirty="0"/>
              <a:t>Name Surname</a:t>
            </a:r>
            <a:endParaRPr lang="en-US" dirty="0"/>
          </a:p>
        </p:txBody>
      </p:sp>
      <p:sp>
        <p:nvSpPr>
          <p:cNvPr id="21" name="Text Placeholder 2">
            <a:extLst>
              <a:ext uri="{FF2B5EF4-FFF2-40B4-BE49-F238E27FC236}">
                <a16:creationId xmlns:a16="http://schemas.microsoft.com/office/drawing/2014/main" id="{5B345C17-9748-DEAE-CD6B-239421CDE2FE}"/>
              </a:ext>
            </a:extLst>
          </p:cNvPr>
          <p:cNvSpPr>
            <a:spLocks noGrp="1"/>
          </p:cNvSpPr>
          <p:nvPr>
            <p:ph type="body" sz="quarter" idx="51" hasCustomPrompt="1"/>
          </p:nvPr>
        </p:nvSpPr>
        <p:spPr>
          <a:xfrm>
            <a:off x="9313068" y="5843600"/>
            <a:ext cx="2162174" cy="271031"/>
          </a:xfrm>
          <a:prstGeom prst="rect">
            <a:avLst/>
          </a:prstGeom>
        </p:spPr>
        <p:txBody>
          <a:bodyPr tIns="0"/>
          <a:lstStyle>
            <a:lvl1pPr marL="0" indent="0">
              <a:buNone/>
              <a:defRPr lang="en-US" sz="1000" b="0" baseline="0" dirty="0">
                <a:solidFill>
                  <a:srgbClr val="1C3154"/>
                </a:solidFill>
              </a:defRPr>
            </a:lvl1pPr>
          </a:lstStyle>
          <a:p>
            <a:pPr marL="342900" lvl="0" indent="-342900"/>
            <a:r>
              <a:rPr lang="pt-PT" dirty="0"/>
              <a:t>Job Title</a:t>
            </a:r>
            <a:endParaRPr lang="en-US" dirty="0"/>
          </a:p>
        </p:txBody>
      </p:sp>
      <p:sp>
        <p:nvSpPr>
          <p:cNvPr id="22" name="Picture Placeholder 8">
            <a:extLst>
              <a:ext uri="{FF2B5EF4-FFF2-40B4-BE49-F238E27FC236}">
                <a16:creationId xmlns:a16="http://schemas.microsoft.com/office/drawing/2014/main" id="{A6CDEA80-FD94-33F0-4CBB-500F791EEE6B}"/>
              </a:ext>
            </a:extLst>
          </p:cNvPr>
          <p:cNvSpPr>
            <a:spLocks noGrp="1"/>
          </p:cNvSpPr>
          <p:nvPr>
            <p:ph type="pic" sz="quarter" idx="52"/>
          </p:nvPr>
        </p:nvSpPr>
        <p:spPr>
          <a:xfrm>
            <a:off x="9313069" y="3918859"/>
            <a:ext cx="2162174" cy="1587139"/>
          </a:xfrm>
          <a:prstGeom prst="rect">
            <a:avLst/>
          </a:prstGeom>
        </p:spPr>
        <p:txBody>
          <a:bodyPr/>
          <a:lstStyle>
            <a:lvl1pPr marL="0" indent="0" algn="ctr">
              <a:buNone/>
              <a:defRPr sz="1200">
                <a:solidFill>
                  <a:srgbClr val="232F51"/>
                </a:solidFill>
              </a:defRPr>
            </a:lvl1pPr>
          </a:lstStyle>
          <a:p>
            <a:endParaRPr lang="pt-PT" dirty="0"/>
          </a:p>
          <a:p>
            <a:r>
              <a:rPr lang="pt-PT" dirty="0"/>
              <a:t>Picture 8</a:t>
            </a:r>
          </a:p>
        </p:txBody>
      </p:sp>
    </p:spTree>
    <p:extLst>
      <p:ext uri="{BB962C8B-B14F-4D97-AF65-F5344CB8AC3E}">
        <p14:creationId xmlns:p14="http://schemas.microsoft.com/office/powerpoint/2010/main" val="2789628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apa AIRPORTS">
    <p:spTree>
      <p:nvGrpSpPr>
        <p:cNvPr id="1" name=""/>
        <p:cNvGrpSpPr/>
        <p:nvPr/>
      </p:nvGrpSpPr>
      <p:grpSpPr>
        <a:xfrm>
          <a:off x="0" y="0"/>
          <a:ext cx="0" cy="0"/>
          <a:chOff x="0" y="0"/>
          <a:chExt cx="0" cy="0"/>
        </a:xfrm>
      </p:grpSpPr>
      <p:sp>
        <p:nvSpPr>
          <p:cNvPr id="74" name="Picture Placeholder 4"/>
          <p:cNvSpPr>
            <a:spLocks noGrp="1"/>
          </p:cNvSpPr>
          <p:nvPr>
            <p:ph type="pic" sz="quarter" idx="12"/>
          </p:nvPr>
        </p:nvSpPr>
        <p:spPr>
          <a:xfrm>
            <a:off x="84931" y="84932"/>
            <a:ext cx="12020550" cy="6688138"/>
          </a:xfrm>
          <a:prstGeom prst="rect">
            <a:avLst/>
          </a:prstGeom>
        </p:spPr>
        <p:txBody>
          <a:bodyPr/>
          <a:lstStyle>
            <a:lvl1pPr marL="0" indent="0" algn="ctr">
              <a:buNone/>
              <a:defRPr sz="2000" baseline="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 1</a:t>
            </a:r>
            <a:endParaRPr lang="en-US" dirty="0"/>
          </a:p>
        </p:txBody>
      </p:sp>
    </p:spTree>
    <p:extLst>
      <p:ext uri="{BB962C8B-B14F-4D97-AF65-F5344CB8AC3E}">
        <p14:creationId xmlns:p14="http://schemas.microsoft.com/office/powerpoint/2010/main" val="491858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8859B9-CA04-DB6B-B130-8DB41880D604}"/>
              </a:ext>
            </a:extLst>
          </p:cNvPr>
          <p:cNvSpPr>
            <a:spLocks noGrp="1"/>
          </p:cNvSpPr>
          <p:nvPr>
            <p:ph type="pic" sz="quarter" idx="27"/>
          </p:nvPr>
        </p:nvSpPr>
        <p:spPr>
          <a:xfrm>
            <a:off x="6330198" y="354010"/>
            <a:ext cx="5511718" cy="5826130"/>
          </a:xfrm>
          <a:prstGeom prst="rect">
            <a:avLst/>
          </a:prstGeom>
        </p:spPr>
        <p:txBody>
          <a:bodyPr/>
          <a:lstStyle>
            <a:lvl1pPr marL="0" indent="0" algn="ctr">
              <a:buFont typeface="Arial" panose="020B0604020202020204" pitchFamily="34" charset="0"/>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a:p>
            <a:r>
              <a:rPr lang="pt-PT" dirty="0"/>
              <a:t>Picture</a:t>
            </a:r>
          </a:p>
        </p:txBody>
      </p:sp>
      <p:sp>
        <p:nvSpPr>
          <p:cNvPr id="3" name="Text Placeholder 2">
            <a:extLst>
              <a:ext uri="{FF2B5EF4-FFF2-40B4-BE49-F238E27FC236}">
                <a16:creationId xmlns:a16="http://schemas.microsoft.com/office/drawing/2014/main" id="{E3E9E87D-5A3C-57CE-CADB-75691B93DB66}"/>
              </a:ext>
            </a:extLst>
          </p:cNvPr>
          <p:cNvSpPr>
            <a:spLocks noGrp="1"/>
          </p:cNvSpPr>
          <p:nvPr>
            <p:ph type="body" sz="quarter" idx="26" hasCustomPrompt="1"/>
          </p:nvPr>
        </p:nvSpPr>
        <p:spPr>
          <a:xfrm>
            <a:off x="348497" y="3429000"/>
            <a:ext cx="2547103" cy="2751140"/>
          </a:xfrm>
          <a:prstGeom prst="rect">
            <a:avLst/>
          </a:prstGeom>
        </p:spPr>
        <p:txBody>
          <a:bodyPr/>
          <a:lstStyle>
            <a:lvl1pPr marL="0" indent="0">
              <a:buFont typeface="Arial" panose="020B0604020202020204" pitchFamily="34" charset="0"/>
              <a:buNone/>
              <a:defRPr lang="en-US" sz="1200" b="0"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err="1"/>
              <a:t>Descrição</a:t>
            </a:r>
            <a:r>
              <a:rPr lang="en-US" dirty="0"/>
              <a:t> do </a:t>
            </a:r>
            <a:r>
              <a:rPr lang="en-US" dirty="0" err="1"/>
              <a:t>Projeto</a:t>
            </a:r>
            <a:endParaRPr lang="en-US" dirty="0"/>
          </a:p>
        </p:txBody>
      </p:sp>
      <p:sp>
        <p:nvSpPr>
          <p:cNvPr id="4" name="Text Placeholder 2">
            <a:extLst>
              <a:ext uri="{FF2B5EF4-FFF2-40B4-BE49-F238E27FC236}">
                <a16:creationId xmlns:a16="http://schemas.microsoft.com/office/drawing/2014/main" id="{1E994396-7429-92B9-F01E-1C13CEF47078}"/>
              </a:ext>
            </a:extLst>
          </p:cNvPr>
          <p:cNvSpPr>
            <a:spLocks noGrp="1"/>
          </p:cNvSpPr>
          <p:nvPr>
            <p:ph type="body" sz="quarter" idx="28" hasCustomPrompt="1"/>
          </p:nvPr>
        </p:nvSpPr>
        <p:spPr>
          <a:xfrm>
            <a:off x="3063122" y="3429000"/>
            <a:ext cx="2547103" cy="2751140"/>
          </a:xfrm>
          <a:prstGeom prst="rect">
            <a:avLst/>
          </a:prstGeom>
        </p:spPr>
        <p:txBody>
          <a:bodyPr/>
          <a:lstStyle>
            <a:lvl1pPr marL="0" indent="0">
              <a:buFont typeface="Arial" panose="020B0604020202020204" pitchFamily="34" charset="0"/>
              <a:buNone/>
              <a:defRPr lang="en-US" sz="1200" b="0"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err="1"/>
              <a:t>Descrição</a:t>
            </a:r>
            <a:r>
              <a:rPr lang="en-US" dirty="0"/>
              <a:t> do </a:t>
            </a:r>
            <a:r>
              <a:rPr lang="en-US" dirty="0" err="1"/>
              <a:t>Projeto</a:t>
            </a:r>
            <a:endParaRPr lang="en-US" dirty="0"/>
          </a:p>
        </p:txBody>
      </p:sp>
    </p:spTree>
    <p:extLst>
      <p:ext uri="{BB962C8B-B14F-4D97-AF65-F5344CB8AC3E}">
        <p14:creationId xmlns:p14="http://schemas.microsoft.com/office/powerpoint/2010/main" val="237929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598169F-C3F2-3A4D-F4FB-C2D8356FFF31}"/>
              </a:ext>
            </a:extLst>
          </p:cNvPr>
          <p:cNvSpPr>
            <a:spLocks noGrp="1"/>
          </p:cNvSpPr>
          <p:nvPr>
            <p:ph type="pic" sz="quarter" idx="32"/>
          </p:nvPr>
        </p:nvSpPr>
        <p:spPr>
          <a:xfrm>
            <a:off x="6330197" y="3181741"/>
            <a:ext cx="5511718" cy="2998400"/>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5" name="Picture Placeholder 8">
            <a:extLst>
              <a:ext uri="{FF2B5EF4-FFF2-40B4-BE49-F238E27FC236}">
                <a16:creationId xmlns:a16="http://schemas.microsoft.com/office/drawing/2014/main" id="{746CE6B0-41AE-4DE3-7EA3-5E29541A1344}"/>
              </a:ext>
            </a:extLst>
          </p:cNvPr>
          <p:cNvSpPr>
            <a:spLocks noGrp="1"/>
          </p:cNvSpPr>
          <p:nvPr>
            <p:ph type="pic" sz="quarter" idx="34"/>
          </p:nvPr>
        </p:nvSpPr>
        <p:spPr>
          <a:xfrm>
            <a:off x="284096" y="3181741"/>
            <a:ext cx="5511718" cy="2998400"/>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1141354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6F863EB7-CDCA-6031-5D40-F460D193790B}"/>
              </a:ext>
            </a:extLst>
          </p:cNvPr>
          <p:cNvSpPr>
            <a:spLocks noGrp="1"/>
          </p:cNvSpPr>
          <p:nvPr>
            <p:ph type="pic" sz="quarter" idx="34"/>
          </p:nvPr>
        </p:nvSpPr>
        <p:spPr>
          <a:xfrm>
            <a:off x="8231064" y="3181741"/>
            <a:ext cx="3610852" cy="2998400"/>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3</a:t>
            </a:r>
          </a:p>
        </p:txBody>
      </p:sp>
      <p:cxnSp>
        <p:nvCxnSpPr>
          <p:cNvPr id="6" name="Straight Connector 5">
            <a:extLst>
              <a:ext uri="{FF2B5EF4-FFF2-40B4-BE49-F238E27FC236}">
                <a16:creationId xmlns:a16="http://schemas.microsoft.com/office/drawing/2014/main" id="{7B31B605-A032-75FD-603B-EB5D4A68EAED}"/>
              </a:ext>
            </a:extLst>
          </p:cNvPr>
          <p:cNvCxnSpPr>
            <a:cxnSpLocks/>
          </p:cNvCxnSpPr>
          <p:nvPr userDrawn="1"/>
        </p:nvCxnSpPr>
        <p:spPr>
          <a:xfrm>
            <a:off x="4131815" y="205273"/>
            <a:ext cx="0" cy="6251511"/>
          </a:xfrm>
          <a:prstGeom prst="line">
            <a:avLst/>
          </a:prstGeom>
          <a:ln>
            <a:solidFill>
              <a:srgbClr val="6ECDD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7167F8-A3B5-3992-FC26-16918EF4520D}"/>
              </a:ext>
            </a:extLst>
          </p:cNvPr>
          <p:cNvCxnSpPr>
            <a:cxnSpLocks/>
          </p:cNvCxnSpPr>
          <p:nvPr userDrawn="1"/>
        </p:nvCxnSpPr>
        <p:spPr>
          <a:xfrm>
            <a:off x="8067001" y="205273"/>
            <a:ext cx="0" cy="6251511"/>
          </a:xfrm>
          <a:prstGeom prst="line">
            <a:avLst/>
          </a:prstGeom>
          <a:ln>
            <a:solidFill>
              <a:srgbClr val="6ECDDB"/>
            </a:solidFill>
          </a:ln>
        </p:spPr>
        <p:style>
          <a:lnRef idx="1">
            <a:schemeClr val="accent1"/>
          </a:lnRef>
          <a:fillRef idx="0">
            <a:schemeClr val="accent1"/>
          </a:fillRef>
          <a:effectRef idx="0">
            <a:schemeClr val="accent1"/>
          </a:effectRef>
          <a:fontRef idx="minor">
            <a:schemeClr val="tx1"/>
          </a:fontRef>
        </p:style>
      </p:cxnSp>
      <p:sp>
        <p:nvSpPr>
          <p:cNvPr id="8" name="Picture Placeholder 8">
            <a:extLst>
              <a:ext uri="{FF2B5EF4-FFF2-40B4-BE49-F238E27FC236}">
                <a16:creationId xmlns:a16="http://schemas.microsoft.com/office/drawing/2014/main" id="{67B179B0-30AF-C02D-DC9C-9CC8246FF29C}"/>
              </a:ext>
            </a:extLst>
          </p:cNvPr>
          <p:cNvSpPr>
            <a:spLocks noGrp="1"/>
          </p:cNvSpPr>
          <p:nvPr>
            <p:ph type="pic" sz="quarter" idx="35"/>
          </p:nvPr>
        </p:nvSpPr>
        <p:spPr>
          <a:xfrm>
            <a:off x="4289780" y="3181741"/>
            <a:ext cx="3610852" cy="2998400"/>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2</a:t>
            </a:r>
          </a:p>
        </p:txBody>
      </p:sp>
      <p:sp>
        <p:nvSpPr>
          <p:cNvPr id="9" name="Picture Placeholder 8">
            <a:extLst>
              <a:ext uri="{FF2B5EF4-FFF2-40B4-BE49-F238E27FC236}">
                <a16:creationId xmlns:a16="http://schemas.microsoft.com/office/drawing/2014/main" id="{0D24008A-1739-CC3B-332D-69A5164B9D10}"/>
              </a:ext>
            </a:extLst>
          </p:cNvPr>
          <p:cNvSpPr>
            <a:spLocks noGrp="1"/>
          </p:cNvSpPr>
          <p:nvPr>
            <p:ph type="pic" sz="quarter" idx="36"/>
          </p:nvPr>
        </p:nvSpPr>
        <p:spPr>
          <a:xfrm>
            <a:off x="346911" y="3181741"/>
            <a:ext cx="3610852" cy="2998400"/>
          </a:xfrm>
          <a:prstGeom prst="rect">
            <a:avLst/>
          </a:prstGeom>
        </p:spPr>
        <p:txBody>
          <a:bodyPr/>
          <a:lstStyle>
            <a:lvl1pPr marL="0" indent="0" algn="ctr">
              <a:buNone/>
              <a:defRPr sz="2000">
                <a:solidFill>
                  <a:srgbClr val="232F51"/>
                </a:solidFill>
              </a:defRPr>
            </a:lvl1pPr>
          </a:lstStyle>
          <a:p>
            <a:endParaRPr lang="pt-PT" dirty="0"/>
          </a:p>
          <a:p>
            <a:endParaRPr lang="pt-PT" dirty="0"/>
          </a:p>
          <a:p>
            <a:r>
              <a:rPr lang="pt-PT" dirty="0"/>
              <a:t>Picture 1</a:t>
            </a:r>
          </a:p>
        </p:txBody>
      </p:sp>
    </p:spTree>
    <p:extLst>
      <p:ext uri="{BB962C8B-B14F-4D97-AF65-F5344CB8AC3E}">
        <p14:creationId xmlns:p14="http://schemas.microsoft.com/office/powerpoint/2010/main" val="29561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Portfolio AIRPORT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36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Capa AIRPO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49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489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Capa AIRPO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Capa AIRPO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8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Capa AIRPO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3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1 Imagem Dta">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8156D54-30DC-28B1-AFD6-08DFEA850201}"/>
              </a:ext>
            </a:extLst>
          </p:cNvPr>
          <p:cNvSpPr>
            <a:spLocks noGrp="1"/>
          </p:cNvSpPr>
          <p:nvPr>
            <p:ph type="pic" sz="quarter" idx="27"/>
          </p:nvPr>
        </p:nvSpPr>
        <p:spPr>
          <a:xfrm>
            <a:off x="6330198" y="354010"/>
            <a:ext cx="5511718" cy="5826130"/>
          </a:xfrm>
          <a:prstGeom prst="rect">
            <a:avLst/>
          </a:prstGeom>
        </p:spPr>
        <p:txBody>
          <a:bodyPr/>
          <a:lstStyle>
            <a:lvl1pPr marL="0" indent="0" algn="ctr">
              <a:buFont typeface="Arial" panose="020B0604020202020204" pitchFamily="34" charset="0"/>
              <a:buNone/>
              <a:defRPr sz="2000">
                <a:solidFill>
                  <a:srgbClr val="232F51"/>
                </a:solidFill>
              </a:defRPr>
            </a:lvl1pPr>
          </a:lstStyle>
          <a:p>
            <a:endParaRPr lang="pt-PT" dirty="0"/>
          </a:p>
          <a:p>
            <a:endParaRPr lang="pt-PT" dirty="0"/>
          </a:p>
          <a:p>
            <a:endParaRPr lang="pt-PT" dirty="0"/>
          </a:p>
          <a:p>
            <a:endParaRPr lang="pt-PT" dirty="0"/>
          </a:p>
          <a:p>
            <a:endParaRPr lang="pt-PT" dirty="0"/>
          </a:p>
          <a:p>
            <a:endParaRPr lang="pt-PT" dirty="0"/>
          </a:p>
          <a:p>
            <a:endParaRPr lang="pt-PT" dirty="0"/>
          </a:p>
        </p:txBody>
      </p:sp>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Agenda Example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3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11525250"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11525250"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11525250" cy="4807744"/>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75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1 Imagem Dta">
    <p:spTree>
      <p:nvGrpSpPr>
        <p:cNvPr id="1" name=""/>
        <p:cNvGrpSpPr/>
        <p:nvPr/>
      </p:nvGrpSpPr>
      <p:grpSpPr>
        <a:xfrm>
          <a:off x="0" y="0"/>
          <a:ext cx="0" cy="0"/>
          <a:chOff x="0" y="0"/>
          <a:chExt cx="0" cy="0"/>
        </a:xfrm>
      </p:grpSpPr>
      <p:sp>
        <p:nvSpPr>
          <p:cNvPr id="19" name="Text Placeholder 2"/>
          <p:cNvSpPr>
            <a:spLocks noGrp="1"/>
          </p:cNvSpPr>
          <p:nvPr>
            <p:ph type="body" sz="quarter" idx="19" hasCustomPrompt="1"/>
          </p:nvPr>
        </p:nvSpPr>
        <p:spPr>
          <a:xfrm>
            <a:off x="333375"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20" name="Text Placeholder 2"/>
          <p:cNvSpPr>
            <a:spLocks noGrp="1"/>
          </p:cNvSpPr>
          <p:nvPr>
            <p:ph type="body" sz="quarter" idx="20" hasCustomPrompt="1"/>
          </p:nvPr>
        </p:nvSpPr>
        <p:spPr>
          <a:xfrm>
            <a:off x="333375"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6" name="Text Placeholder 2"/>
          <p:cNvSpPr>
            <a:spLocks noGrp="1"/>
          </p:cNvSpPr>
          <p:nvPr>
            <p:ph type="body" sz="quarter" idx="26" hasCustomPrompt="1"/>
          </p:nvPr>
        </p:nvSpPr>
        <p:spPr>
          <a:xfrm>
            <a:off x="333375" y="1488281"/>
            <a:ext cx="5038725" cy="4807744"/>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2" name="Straight Connector 1">
            <a:extLst>
              <a:ext uri="{FF2B5EF4-FFF2-40B4-BE49-F238E27FC236}">
                <a16:creationId xmlns:a16="http://schemas.microsoft.com/office/drawing/2014/main" id="{6F54DF4E-71B5-F3DA-91C6-BB79C11A78A0}"/>
              </a:ext>
            </a:extLst>
          </p:cNvPr>
          <p:cNvCxnSpPr>
            <a:cxnSpLocks/>
          </p:cNvCxnSpPr>
          <p:nvPr userDrawn="1"/>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406836D-43C5-D2EE-C631-D79C980BC48D}"/>
              </a:ext>
            </a:extLst>
          </p:cNvPr>
          <p:cNvSpPr>
            <a:spLocks noGrp="1"/>
          </p:cNvSpPr>
          <p:nvPr>
            <p:ph type="body" sz="quarter" idx="27" hasCustomPrompt="1"/>
          </p:nvPr>
        </p:nvSpPr>
        <p:spPr>
          <a:xfrm>
            <a:off x="6818314" y="453365"/>
            <a:ext cx="5038725" cy="476862"/>
          </a:xfrm>
          <a:prstGeom prst="rect">
            <a:avLst/>
          </a:prstGeom>
        </p:spPr>
        <p:txBody>
          <a:bodyPr/>
          <a:lstStyle>
            <a:lvl1pPr marL="0" indent="0">
              <a:buNone/>
              <a:defRPr lang="en-US" sz="2400" b="0" spc="0" dirty="0">
                <a:solidFill>
                  <a:srgbClr val="002856"/>
                </a:solidFill>
              </a:defRPr>
            </a:lvl1pPr>
          </a:lstStyle>
          <a:p>
            <a:pPr marL="342900" lvl="0" indent="-342900"/>
            <a:r>
              <a:rPr lang="en-US" dirty="0"/>
              <a:t>Title</a:t>
            </a:r>
          </a:p>
        </p:txBody>
      </p:sp>
      <p:sp>
        <p:nvSpPr>
          <p:cNvPr id="4" name="Text Placeholder 2">
            <a:extLst>
              <a:ext uri="{FF2B5EF4-FFF2-40B4-BE49-F238E27FC236}">
                <a16:creationId xmlns:a16="http://schemas.microsoft.com/office/drawing/2014/main" id="{EDA78A9A-FE7F-EA4C-3A3B-0765956E36A9}"/>
              </a:ext>
            </a:extLst>
          </p:cNvPr>
          <p:cNvSpPr>
            <a:spLocks noGrp="1"/>
          </p:cNvSpPr>
          <p:nvPr>
            <p:ph type="body" sz="quarter" idx="28" hasCustomPrompt="1"/>
          </p:nvPr>
        </p:nvSpPr>
        <p:spPr>
          <a:xfrm>
            <a:off x="6818314" y="882898"/>
            <a:ext cx="5038725" cy="393452"/>
          </a:xfrm>
          <a:prstGeom prst="rect">
            <a:avLst/>
          </a:prstGeom>
        </p:spPr>
        <p:txBody>
          <a:bodyPr/>
          <a:lstStyle>
            <a:lvl1pPr marL="0" indent="0">
              <a:buFont typeface="Arial" panose="020B0604020202020204" pitchFamily="34" charset="0"/>
              <a:buNone/>
              <a:defRPr lang="en-US" sz="1800" kern="1200" spc="100" baseline="0" dirty="0">
                <a:solidFill>
                  <a:srgbClr val="8092A8"/>
                </a:solidFill>
                <a:latin typeface="+mn-lt"/>
                <a:ea typeface="+mn-ea"/>
                <a:cs typeface="+mn-cs"/>
              </a:defRPr>
            </a:lvl1pPr>
            <a:lvl2pPr>
              <a:defRPr sz="2800"/>
            </a:lvl2pPr>
            <a:lvl3pPr>
              <a:defRPr sz="2800"/>
            </a:lvl3pPr>
            <a:lvl4pPr>
              <a:defRPr sz="2800"/>
            </a:lvl4pPr>
            <a:lvl5pPr>
              <a:defRPr sz="2800"/>
            </a:lvl5pPr>
          </a:lstStyle>
          <a:p>
            <a:pPr lvl="0"/>
            <a:r>
              <a:rPr lang="en-US" dirty="0"/>
              <a:t>Subtitle</a:t>
            </a:r>
          </a:p>
        </p:txBody>
      </p:sp>
      <p:sp>
        <p:nvSpPr>
          <p:cNvPr id="5" name="Text Placeholder 2">
            <a:extLst>
              <a:ext uri="{FF2B5EF4-FFF2-40B4-BE49-F238E27FC236}">
                <a16:creationId xmlns:a16="http://schemas.microsoft.com/office/drawing/2014/main" id="{03ACC89A-0FB7-F522-AF80-4CF233ACDC02}"/>
              </a:ext>
            </a:extLst>
          </p:cNvPr>
          <p:cNvSpPr>
            <a:spLocks noGrp="1"/>
          </p:cNvSpPr>
          <p:nvPr>
            <p:ph type="body" sz="quarter" idx="29" hasCustomPrompt="1"/>
          </p:nvPr>
        </p:nvSpPr>
        <p:spPr>
          <a:xfrm>
            <a:off x="6818314" y="1488281"/>
            <a:ext cx="5038725" cy="4807744"/>
          </a:xfrm>
          <a:prstGeom prst="rect">
            <a:avLst/>
          </a:prstGeom>
        </p:spPr>
        <p:txBody>
          <a:bodyPr/>
          <a:lstStyle>
            <a:lvl1pPr marL="0" indent="0">
              <a:buFont typeface="Arial" panose="020B0604020202020204" pitchFamily="34" charset="0"/>
              <a:buNone/>
              <a:defRPr lang="en-US" sz="1600" b="1" kern="1200" spc="0" dirty="0">
                <a:solidFill>
                  <a:srgbClr val="002856"/>
                </a:solidFill>
                <a:latin typeface="+mn-lt"/>
                <a:ea typeface="+mn-ea"/>
                <a:cs typeface="+mn-cs"/>
              </a:defRPr>
            </a:lvl1pPr>
            <a:lvl2pPr>
              <a:defRPr sz="2800"/>
            </a:lvl2pPr>
            <a:lvl3pPr>
              <a:defRPr sz="2800"/>
            </a:lvl3pPr>
            <a:lvl4pPr>
              <a:defRPr sz="2800"/>
            </a:lvl4pPr>
            <a:lvl5pPr>
              <a:defRPr sz="2800"/>
            </a:lvl5pPr>
          </a:lstStyle>
          <a:p>
            <a:pPr lvl="0"/>
            <a:r>
              <a:rPr lang="en-US" dirty="0"/>
              <a:t>O Lorem Ipsum é um </a:t>
            </a:r>
            <a:r>
              <a:rPr lang="en-US" dirty="0" err="1"/>
              <a:t>texto</a:t>
            </a:r>
            <a:r>
              <a:rPr lang="en-US" dirty="0"/>
              <a:t> </a:t>
            </a:r>
            <a:r>
              <a:rPr lang="en-US" dirty="0" err="1"/>
              <a:t>modelo</a:t>
            </a:r>
            <a:r>
              <a:rPr lang="en-US" dirty="0"/>
              <a:t> da </a:t>
            </a:r>
            <a:r>
              <a:rPr lang="en-US" dirty="0" err="1"/>
              <a:t>indústria</a:t>
            </a:r>
            <a:r>
              <a:rPr lang="en-US" dirty="0"/>
              <a:t> </a:t>
            </a:r>
            <a:r>
              <a:rPr lang="en-US" dirty="0" err="1"/>
              <a:t>tipográfica</a:t>
            </a:r>
            <a:r>
              <a:rPr lang="en-US" dirty="0"/>
              <a:t> e de </a:t>
            </a:r>
            <a:r>
              <a:rPr lang="en-US" dirty="0" err="1"/>
              <a:t>impressão</a:t>
            </a:r>
            <a:endParaRPr lang="en-US" dirty="0"/>
          </a:p>
        </p:txBody>
      </p:sp>
      <p:cxnSp>
        <p:nvCxnSpPr>
          <p:cNvPr id="7" name="Straight Connector 6">
            <a:extLst>
              <a:ext uri="{FF2B5EF4-FFF2-40B4-BE49-F238E27FC236}">
                <a16:creationId xmlns:a16="http://schemas.microsoft.com/office/drawing/2014/main" id="{34724550-58B3-F72C-8E88-94DFF910A2A7}"/>
              </a:ext>
            </a:extLst>
          </p:cNvPr>
          <p:cNvCxnSpPr>
            <a:cxnSpLocks/>
          </p:cNvCxnSpPr>
          <p:nvPr userDrawn="1"/>
        </p:nvCxnSpPr>
        <p:spPr>
          <a:xfrm>
            <a:off x="6909045"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6721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58B35-7A50-43A2-D845-6267F9AE971B}"/>
              </a:ext>
            </a:extLst>
          </p:cNvPr>
          <p:cNvSpPr txBox="1"/>
          <p:nvPr userDrawn="1"/>
        </p:nvSpPr>
        <p:spPr>
          <a:xfrm>
            <a:off x="428419" y="6614179"/>
            <a:ext cx="5436049" cy="184666"/>
          </a:xfrm>
          <a:prstGeom prst="rect">
            <a:avLst/>
          </a:prstGeom>
          <a:noFill/>
        </p:spPr>
        <p:txBody>
          <a:bodyPr wrap="square" rtlCol="0">
            <a:spAutoFit/>
          </a:bodyPr>
          <a:lstStyle/>
          <a:p>
            <a:r>
              <a:rPr lang="pt-PT" sz="600" spc="100" baseline="0" dirty="0">
                <a:solidFill>
                  <a:srgbClr val="1C3154"/>
                </a:solidFill>
              </a:rPr>
              <a:t>Data </a:t>
            </a:r>
            <a:r>
              <a:rPr lang="pt-PT" sz="600" spc="100" baseline="0" dirty="0" err="1">
                <a:solidFill>
                  <a:srgbClr val="1C3154"/>
                </a:solidFill>
              </a:rPr>
              <a:t>Centers</a:t>
            </a:r>
            <a:r>
              <a:rPr lang="pt-PT" sz="600" spc="100" baseline="0" dirty="0">
                <a:solidFill>
                  <a:srgbClr val="1C3154"/>
                </a:solidFill>
              </a:rPr>
              <a:t>  /</a:t>
            </a:r>
            <a:r>
              <a:rPr lang="pt-PT" sz="600" b="1" spc="100" baseline="0" dirty="0">
                <a:solidFill>
                  <a:srgbClr val="1C3154"/>
                </a:solidFill>
              </a:rPr>
              <a:t>  </a:t>
            </a:r>
            <a:r>
              <a:rPr lang="pt-PT" sz="600" b="1" spc="100" baseline="0" dirty="0">
                <a:solidFill>
                  <a:srgbClr val="8095AB"/>
                </a:solidFill>
              </a:rPr>
              <a:t>Our Expertise </a:t>
            </a:r>
            <a:r>
              <a:rPr lang="pt-PT" sz="600" spc="100" baseline="0" dirty="0">
                <a:solidFill>
                  <a:srgbClr val="1C3154"/>
                </a:solidFill>
              </a:rPr>
              <a:t>/  2025</a:t>
            </a:r>
            <a:endParaRPr lang="en-US" sz="600" spc="100" baseline="0" dirty="0">
              <a:solidFill>
                <a:srgbClr val="1C3154"/>
              </a:solidFill>
            </a:endParaRPr>
          </a:p>
        </p:txBody>
      </p:sp>
      <p:sp>
        <p:nvSpPr>
          <p:cNvPr id="4" name="TextBox 3">
            <a:extLst>
              <a:ext uri="{FF2B5EF4-FFF2-40B4-BE49-F238E27FC236}">
                <a16:creationId xmlns:a16="http://schemas.microsoft.com/office/drawing/2014/main" id="{33CFCAFC-C41B-9E85-DE40-E013F74C78D6}"/>
              </a:ext>
            </a:extLst>
          </p:cNvPr>
          <p:cNvSpPr txBox="1"/>
          <p:nvPr userDrawn="1"/>
        </p:nvSpPr>
        <p:spPr>
          <a:xfrm>
            <a:off x="73820" y="6604480"/>
            <a:ext cx="409372" cy="200055"/>
          </a:xfrm>
          <a:prstGeom prst="rect">
            <a:avLst/>
          </a:prstGeom>
          <a:noFill/>
        </p:spPr>
        <p:txBody>
          <a:bodyPr wrap="square" rtlCol="0">
            <a:spAutoFit/>
          </a:bodyPr>
          <a:lstStyle/>
          <a:p>
            <a:pPr algn="r"/>
            <a:fld id="{DF358900-34F7-4880-BE61-B636F19114D8}" type="slidenum">
              <a:rPr lang="pt-PT" sz="700" b="1" smtClean="0">
                <a:solidFill>
                  <a:srgbClr val="1C3154"/>
                </a:solidFill>
              </a:rPr>
              <a:t>‹#›</a:t>
            </a:fld>
            <a:endParaRPr lang="en-US" sz="700" b="1" dirty="0">
              <a:solidFill>
                <a:srgbClr val="1C3154"/>
              </a:solidFill>
            </a:endParaRPr>
          </a:p>
        </p:txBody>
      </p:sp>
      <p:cxnSp>
        <p:nvCxnSpPr>
          <p:cNvPr id="10" name="Straight Connector 9">
            <a:extLst>
              <a:ext uri="{FF2B5EF4-FFF2-40B4-BE49-F238E27FC236}">
                <a16:creationId xmlns:a16="http://schemas.microsoft.com/office/drawing/2014/main" id="{CC90E713-43E9-B409-DDCF-B6A48E6D38C3}"/>
              </a:ext>
            </a:extLst>
          </p:cNvPr>
          <p:cNvCxnSpPr/>
          <p:nvPr userDrawn="1"/>
        </p:nvCxnSpPr>
        <p:spPr>
          <a:xfrm>
            <a:off x="0" y="6541475"/>
            <a:ext cx="12190413" cy="0"/>
          </a:xfrm>
          <a:prstGeom prst="line">
            <a:avLst/>
          </a:prstGeom>
          <a:ln>
            <a:solidFill>
              <a:srgbClr val="C0C3C8"/>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1C15B70-9A79-F9EF-E1B1-54B0804C90DE}"/>
              </a:ext>
            </a:extLst>
          </p:cNvPr>
          <p:cNvPicPr>
            <a:picLocks noChangeAspect="1"/>
          </p:cNvPicPr>
          <p:nvPr userDrawn="1"/>
        </p:nvPicPr>
        <p:blipFill>
          <a:blip r:embed="rId32">
            <a:extLst>
              <a:ext uri="{96DAC541-7B7A-43D3-8B79-37D633B846F1}">
                <asvg:svgBlip xmlns:asvg="http://schemas.microsoft.com/office/drawing/2016/SVG/main" r:embed="rId33"/>
              </a:ext>
            </a:extLst>
          </a:blip>
          <a:srcRect t="1" r="74317" b="-7554"/>
          <a:stretch>
            <a:fillRect/>
          </a:stretch>
        </p:blipFill>
        <p:spPr>
          <a:xfrm>
            <a:off x="11436687" y="6614598"/>
            <a:ext cx="539295" cy="184225"/>
          </a:xfrm>
          <a:prstGeom prst="rect">
            <a:avLst/>
          </a:prstGeom>
        </p:spPr>
      </p:pic>
    </p:spTree>
    <p:extLst>
      <p:ext uri="{BB962C8B-B14F-4D97-AF65-F5344CB8AC3E}">
        <p14:creationId xmlns:p14="http://schemas.microsoft.com/office/powerpoint/2010/main" val="3981865273"/>
      </p:ext>
    </p:extLst>
  </p:cSld>
  <p:clrMap bg1="lt1" tx1="dk1" bg2="lt2" tx2="dk2" accent1="accent1" accent2="accent2" accent3="accent3" accent4="accent4" accent5="accent5" accent6="accent6" hlink="hlink" folHlink="folHlink"/>
  <p:sldLayoutIdLst>
    <p:sldLayoutId id="2147483883" r:id="rId1"/>
    <p:sldLayoutId id="2147483907" r:id="rId2"/>
    <p:sldLayoutId id="2147483906" r:id="rId3"/>
    <p:sldLayoutId id="2147483908" r:id="rId4"/>
    <p:sldLayoutId id="2147483909" r:id="rId5"/>
    <p:sldLayoutId id="2147483910" r:id="rId6"/>
    <p:sldLayoutId id="2147483886" r:id="rId7"/>
    <p:sldLayoutId id="2147483835" r:id="rId8"/>
    <p:sldLayoutId id="2147483884" r:id="rId9"/>
    <p:sldLayoutId id="2147483885" r:id="rId10"/>
    <p:sldLayoutId id="2147483904"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865" r:id="rId27"/>
    <p:sldLayoutId id="2147483902" r:id="rId28"/>
    <p:sldLayoutId id="2147483797" r:id="rId29"/>
    <p:sldLayoutId id="2147483878"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room with many rows of servers&#10;&#10;Description automatically generated with medium confidence">
            <a:extLst>
              <a:ext uri="{FF2B5EF4-FFF2-40B4-BE49-F238E27FC236}">
                <a16:creationId xmlns:a16="http://schemas.microsoft.com/office/drawing/2014/main" id="{B2F8F0EB-1CA0-8BB3-42D7-759A6C072673}"/>
              </a:ext>
            </a:extLst>
          </p:cNvPr>
          <p:cNvPicPr>
            <a:picLocks noGrp="1" noChangeAspect="1"/>
          </p:cNvPicPr>
          <p:nvPr>
            <p:ph type="pic" sz="quarter" idx="12"/>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102" t="2627" r="963" b="13923"/>
          <a:stretch/>
        </p:blipFill>
        <p:spPr>
          <a:xfrm>
            <a:off x="-2" y="0"/>
            <a:ext cx="12190416" cy="6858001"/>
          </a:xfrm>
        </p:spPr>
      </p:pic>
      <p:sp>
        <p:nvSpPr>
          <p:cNvPr id="61" name="object 2">
            <a:extLst>
              <a:ext uri="{FF2B5EF4-FFF2-40B4-BE49-F238E27FC236}">
                <a16:creationId xmlns:a16="http://schemas.microsoft.com/office/drawing/2014/main" id="{3A53B0A7-B1F8-5833-F2D7-6CF741F9682A}"/>
              </a:ext>
            </a:extLst>
          </p:cNvPr>
          <p:cNvSpPr/>
          <p:nvPr/>
        </p:nvSpPr>
        <p:spPr>
          <a:xfrm rot="10800000">
            <a:off x="19053" y="4943559"/>
            <a:ext cx="12190417" cy="1914441"/>
          </a:xfrm>
          <a:custGeom>
            <a:avLst/>
            <a:gdLst/>
            <a:ahLst/>
            <a:cxnLst/>
            <a:rect l="l" t="t" r="r" b="b"/>
            <a:pathLst>
              <a:path w="9144000" h="5143500">
                <a:moveTo>
                  <a:pt x="9144000" y="0"/>
                </a:moveTo>
                <a:lnTo>
                  <a:pt x="0" y="0"/>
                </a:lnTo>
                <a:lnTo>
                  <a:pt x="0" y="5143500"/>
                </a:lnTo>
                <a:lnTo>
                  <a:pt x="9144000" y="5143500"/>
                </a:lnTo>
                <a:lnTo>
                  <a:pt x="9144000" y="0"/>
                </a:lnTo>
                <a:close/>
              </a:path>
            </a:pathLst>
          </a:custGeom>
          <a:gradFill>
            <a:gsLst>
              <a:gs pos="0">
                <a:srgbClr val="1C3154">
                  <a:alpha val="95000"/>
                </a:srgbClr>
              </a:gs>
              <a:gs pos="100000">
                <a:srgbClr val="1C3154">
                  <a:alpha val="0"/>
                </a:srgbClr>
              </a:gs>
            </a:gsLst>
            <a:lin ang="5400000" scaled="1"/>
          </a:gradFill>
        </p:spPr>
        <p:txBody>
          <a:bodyPr wrap="square" lIns="0" tIns="0" rIns="0" bIns="0" rtlCol="0"/>
          <a:lstStyle/>
          <a:p>
            <a:endParaRPr lang="pt-PT" sz="2400" dirty="0"/>
          </a:p>
        </p:txBody>
      </p:sp>
      <p:sp>
        <p:nvSpPr>
          <p:cNvPr id="5" name="object 2">
            <a:extLst>
              <a:ext uri="{FF2B5EF4-FFF2-40B4-BE49-F238E27FC236}">
                <a16:creationId xmlns:a16="http://schemas.microsoft.com/office/drawing/2014/main" id="{B1F5DB8A-C24D-C807-EFAC-B481E10398AE}"/>
              </a:ext>
            </a:extLst>
          </p:cNvPr>
          <p:cNvSpPr/>
          <p:nvPr/>
        </p:nvSpPr>
        <p:spPr>
          <a:xfrm>
            <a:off x="-6355" y="0"/>
            <a:ext cx="12215825" cy="3213100"/>
          </a:xfrm>
          <a:custGeom>
            <a:avLst/>
            <a:gdLst/>
            <a:ahLst/>
            <a:cxnLst/>
            <a:rect l="l" t="t" r="r" b="b"/>
            <a:pathLst>
              <a:path w="9144000" h="5143500">
                <a:moveTo>
                  <a:pt x="9144000" y="0"/>
                </a:moveTo>
                <a:lnTo>
                  <a:pt x="0" y="0"/>
                </a:lnTo>
                <a:lnTo>
                  <a:pt x="0" y="5143500"/>
                </a:lnTo>
                <a:lnTo>
                  <a:pt x="9144000" y="5143500"/>
                </a:lnTo>
                <a:lnTo>
                  <a:pt x="9144000" y="0"/>
                </a:lnTo>
                <a:close/>
              </a:path>
            </a:pathLst>
          </a:custGeom>
          <a:gradFill>
            <a:gsLst>
              <a:gs pos="0">
                <a:srgbClr val="1C3154">
                  <a:alpha val="95000"/>
                </a:srgbClr>
              </a:gs>
              <a:gs pos="100000">
                <a:srgbClr val="1C3154">
                  <a:alpha val="0"/>
                </a:srgbClr>
              </a:gs>
            </a:gsLst>
            <a:lin ang="5400000" scaled="1"/>
          </a:gradFill>
        </p:spPr>
        <p:txBody>
          <a:bodyPr wrap="square" lIns="0" tIns="0" rIns="0" bIns="0" rtlCol="0"/>
          <a:lstStyle/>
          <a:p>
            <a:endParaRPr lang="pt-PT" sz="2400" dirty="0"/>
          </a:p>
        </p:txBody>
      </p:sp>
      <p:sp>
        <p:nvSpPr>
          <p:cNvPr id="48" name="Text Placeholder 3">
            <a:extLst>
              <a:ext uri="{FF2B5EF4-FFF2-40B4-BE49-F238E27FC236}">
                <a16:creationId xmlns:a16="http://schemas.microsoft.com/office/drawing/2014/main" id="{09434C0D-341D-382D-7A76-BD3340EA61BC}"/>
              </a:ext>
            </a:extLst>
          </p:cNvPr>
          <p:cNvSpPr txBox="1">
            <a:spLocks/>
          </p:cNvSpPr>
          <p:nvPr/>
        </p:nvSpPr>
        <p:spPr>
          <a:xfrm>
            <a:off x="475453" y="826947"/>
            <a:ext cx="5613400" cy="65351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4000" b="0" spc="150" dirty="0"/>
              <a:t>DATA CENTERS</a:t>
            </a:r>
          </a:p>
        </p:txBody>
      </p:sp>
      <p:sp>
        <p:nvSpPr>
          <p:cNvPr id="49" name="Text Placeholder 3">
            <a:extLst>
              <a:ext uri="{FF2B5EF4-FFF2-40B4-BE49-F238E27FC236}">
                <a16:creationId xmlns:a16="http://schemas.microsoft.com/office/drawing/2014/main" id="{D260C3B4-FDBA-8354-209B-EDD0B46C9038}"/>
              </a:ext>
            </a:extLst>
          </p:cNvPr>
          <p:cNvSpPr txBox="1">
            <a:spLocks/>
          </p:cNvSpPr>
          <p:nvPr/>
        </p:nvSpPr>
        <p:spPr>
          <a:xfrm>
            <a:off x="500852" y="1503223"/>
            <a:ext cx="7287313" cy="421418"/>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GB" sz="1600" b="0" spc="100" dirty="0"/>
              <a:t>D</a:t>
            </a:r>
            <a:r>
              <a:rPr lang="en-US" sz="1600" b="0" spc="100" dirty="0"/>
              <a:t>esigning and implementing on a global scale</a:t>
            </a:r>
            <a:endParaRPr lang="en-GB" sz="1600" b="0" spc="100" dirty="0"/>
          </a:p>
        </p:txBody>
      </p:sp>
      <p:cxnSp>
        <p:nvCxnSpPr>
          <p:cNvPr id="54" name="Straight Connector 53">
            <a:extLst>
              <a:ext uri="{FF2B5EF4-FFF2-40B4-BE49-F238E27FC236}">
                <a16:creationId xmlns:a16="http://schemas.microsoft.com/office/drawing/2014/main" id="{5F330A8C-3FA3-5182-AB2F-B76E99CB696B}"/>
              </a:ext>
            </a:extLst>
          </p:cNvPr>
          <p:cNvCxnSpPr>
            <a:cxnSpLocks/>
          </p:cNvCxnSpPr>
          <p:nvPr/>
        </p:nvCxnSpPr>
        <p:spPr>
          <a:xfrm>
            <a:off x="582989" y="676275"/>
            <a:ext cx="4667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4CA32B3B-A087-E8D0-63E4-72C5A39E6342}"/>
              </a:ext>
            </a:extLst>
          </p:cNvPr>
          <p:cNvSpPr txBox="1">
            <a:spLocks/>
          </p:cNvSpPr>
          <p:nvPr/>
        </p:nvSpPr>
        <p:spPr>
          <a:xfrm>
            <a:off x="522284" y="1924642"/>
            <a:ext cx="5613400" cy="33251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pt-PT" sz="1200" spc="100" dirty="0"/>
              <a:t>2025</a:t>
            </a:r>
            <a:endParaRPr lang="en-US" sz="1200" spc="100" dirty="0"/>
          </a:p>
        </p:txBody>
      </p:sp>
      <p:pic>
        <p:nvPicPr>
          <p:cNvPr id="9" name="Graphic 8">
            <a:extLst>
              <a:ext uri="{FF2B5EF4-FFF2-40B4-BE49-F238E27FC236}">
                <a16:creationId xmlns:a16="http://schemas.microsoft.com/office/drawing/2014/main" id="{862D7351-AFBD-374D-8CA9-55769BCE3610}"/>
              </a:ext>
            </a:extLst>
          </p:cNvPr>
          <p:cNvPicPr>
            <a:picLocks noChangeAspect="1"/>
          </p:cNvPicPr>
          <p:nvPr/>
        </p:nvPicPr>
        <p:blipFill>
          <a:blip r:embed="rId5">
            <a:extLst>
              <a:ext uri="{96DAC541-7B7A-43D3-8B79-37D633B846F1}">
                <asvg:svgBlip xmlns:asvg="http://schemas.microsoft.com/office/drawing/2016/SVG/main" r:embed="rId6"/>
              </a:ext>
            </a:extLst>
          </a:blip>
          <a:srcRect r="74207" b="11598"/>
          <a:stretch>
            <a:fillRect/>
          </a:stretch>
        </p:blipFill>
        <p:spPr>
          <a:xfrm>
            <a:off x="606272" y="6031053"/>
            <a:ext cx="1810811" cy="506262"/>
          </a:xfrm>
          <a:prstGeom prst="rect">
            <a:avLst/>
          </a:prstGeom>
        </p:spPr>
      </p:pic>
    </p:spTree>
    <p:extLst>
      <p:ext uri="{BB962C8B-B14F-4D97-AF65-F5344CB8AC3E}">
        <p14:creationId xmlns:p14="http://schemas.microsoft.com/office/powerpoint/2010/main" val="298750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520E-96DD-B03D-5A19-FECAA18ED14C}"/>
            </a:ext>
          </a:extLst>
        </p:cNvPr>
        <p:cNvGrpSpPr/>
        <p:nvPr/>
      </p:nvGrpSpPr>
      <p:grpSpPr>
        <a:xfrm>
          <a:off x="0" y="0"/>
          <a:ext cx="0" cy="0"/>
          <a:chOff x="0" y="0"/>
          <a:chExt cx="0" cy="0"/>
        </a:xfrm>
      </p:grpSpPr>
      <p:pic>
        <p:nvPicPr>
          <p:cNvPr id="86" name="Picture Placeholder 40">
            <a:extLst>
              <a:ext uri="{FF2B5EF4-FFF2-40B4-BE49-F238E27FC236}">
                <a16:creationId xmlns:a16="http://schemas.microsoft.com/office/drawing/2014/main" id="{E3719625-EE02-82C8-DC96-B386B3BE485D}"/>
              </a:ext>
            </a:extLst>
          </p:cNvPr>
          <p:cNvPicPr>
            <a:picLocks noChangeAspect="1"/>
          </p:cNvPicPr>
          <p:nvPr/>
        </p:nvPicPr>
        <p:blipFill>
          <a:blip r:embed="rId3">
            <a:extLst>
              <a:ext uri="{28A0092B-C50C-407E-A947-70E740481C1C}">
                <a14:useLocalDpi xmlns:a14="http://schemas.microsoft.com/office/drawing/2010/main" val="0"/>
              </a:ext>
            </a:extLst>
          </a:blip>
          <a:srcRect l="34947" t="11101" r="34947"/>
          <a:stretch>
            <a:fillRect/>
          </a:stretch>
        </p:blipFill>
        <p:spPr>
          <a:xfrm>
            <a:off x="9188297" y="1014215"/>
            <a:ext cx="2652865" cy="5224972"/>
          </a:xfrm>
          <a:prstGeom prst="rect">
            <a:avLst/>
          </a:prstGeom>
        </p:spPr>
      </p:pic>
      <p:sp>
        <p:nvSpPr>
          <p:cNvPr id="74" name="Rectangle 73">
            <a:extLst>
              <a:ext uri="{FF2B5EF4-FFF2-40B4-BE49-F238E27FC236}">
                <a16:creationId xmlns:a16="http://schemas.microsoft.com/office/drawing/2014/main" id="{C648D7E5-E105-8D74-28C8-B54E9DB83D17}"/>
              </a:ext>
            </a:extLst>
          </p:cNvPr>
          <p:cNvSpPr>
            <a:spLocks/>
          </p:cNvSpPr>
          <p:nvPr/>
        </p:nvSpPr>
        <p:spPr>
          <a:xfrm>
            <a:off x="9188334" y="1021841"/>
            <a:ext cx="2651254" cy="5224971"/>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301CD406-89C2-1CDF-60A5-E7E46661E760}"/>
              </a:ext>
            </a:extLst>
          </p:cNvPr>
          <p:cNvSpPr>
            <a:spLocks/>
          </p:cNvSpPr>
          <p:nvPr/>
        </p:nvSpPr>
        <p:spPr>
          <a:xfrm>
            <a:off x="9188297" y="1012216"/>
            <a:ext cx="2654393"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a:extLst>
              <a:ext uri="{FF2B5EF4-FFF2-40B4-BE49-F238E27FC236}">
                <a16:creationId xmlns:a16="http://schemas.microsoft.com/office/drawing/2014/main" id="{41C4B07B-692D-AFFA-AB04-E4B484B9B9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913" t="11649" r="29585" b="10146"/>
          <a:stretch>
            <a:fillRect/>
          </a:stretch>
        </p:blipFill>
        <p:spPr bwMode="auto">
          <a:xfrm>
            <a:off x="295657" y="1021842"/>
            <a:ext cx="2651251" cy="52249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B8FC1F7-642C-B522-8140-7E5521C7B901}"/>
              </a:ext>
            </a:extLst>
          </p:cNvPr>
          <p:cNvSpPr>
            <a:spLocks/>
          </p:cNvSpPr>
          <p:nvPr/>
        </p:nvSpPr>
        <p:spPr>
          <a:xfrm>
            <a:off x="295667"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908E6D48-DF00-5924-D0FA-162F10111462}"/>
              </a:ext>
            </a:extLst>
          </p:cNvPr>
          <p:cNvSpPr txBox="1"/>
          <p:nvPr/>
        </p:nvSpPr>
        <p:spPr>
          <a:xfrm>
            <a:off x="505118" y="5144937"/>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2024 </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GIM UEMOA </a:t>
            </a:r>
            <a:endParaRPr lang="en-US" sz="700" dirty="0">
              <a:solidFill>
                <a:schemeClr val="bg1"/>
              </a:solidFill>
            </a:endParaRPr>
          </a:p>
          <a:p>
            <a:pPr>
              <a:lnSpc>
                <a:spcPct val="120000"/>
              </a:lnSpc>
              <a:defRPr/>
            </a:pPr>
            <a:r>
              <a:rPr lang="pt-PT" sz="700" b="1" dirty="0">
                <a:solidFill>
                  <a:schemeClr val="bg1"/>
                </a:solidFill>
              </a:rPr>
              <a:t>Country   </a:t>
            </a:r>
            <a:r>
              <a:rPr lang="pt-PT" sz="700" dirty="0">
                <a:solidFill>
                  <a:schemeClr val="bg1"/>
                </a:solidFill>
              </a:rPr>
              <a:t>Senegal </a:t>
            </a:r>
          </a:p>
          <a:p>
            <a:pPr>
              <a:lnSpc>
                <a:spcPct val="120000"/>
              </a:lnSpc>
              <a:defRPr/>
            </a:pPr>
            <a:r>
              <a:rPr lang="en-GB" sz="700" b="1" dirty="0">
                <a:solidFill>
                  <a:schemeClr val="bg1"/>
                </a:solidFill>
              </a:rPr>
              <a:t>IT Power   </a:t>
            </a:r>
            <a:r>
              <a:rPr lang="en-US" sz="700" dirty="0">
                <a:solidFill>
                  <a:schemeClr val="bg1"/>
                </a:solidFill>
              </a:rPr>
              <a:t>1 MW (each)</a:t>
            </a:r>
          </a:p>
        </p:txBody>
      </p:sp>
      <p:sp>
        <p:nvSpPr>
          <p:cNvPr id="24" name="TextBox 23">
            <a:extLst>
              <a:ext uri="{FF2B5EF4-FFF2-40B4-BE49-F238E27FC236}">
                <a16:creationId xmlns:a16="http://schemas.microsoft.com/office/drawing/2014/main" id="{2EA653BE-54A1-64C1-3B94-9A6ED1DE5D56}"/>
              </a:ext>
            </a:extLst>
          </p:cNvPr>
          <p:cNvSpPr txBox="1"/>
          <p:nvPr/>
        </p:nvSpPr>
        <p:spPr>
          <a:xfrm>
            <a:off x="505117" y="4851625"/>
            <a:ext cx="2014147" cy="180947"/>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3 Data Centers in Dakar and Abidjan</a:t>
            </a:r>
          </a:p>
        </p:txBody>
      </p:sp>
      <p:sp>
        <p:nvSpPr>
          <p:cNvPr id="35" name="Rectangle 34">
            <a:extLst>
              <a:ext uri="{FF2B5EF4-FFF2-40B4-BE49-F238E27FC236}">
                <a16:creationId xmlns:a16="http://schemas.microsoft.com/office/drawing/2014/main" id="{844E83BD-C212-6C3C-9A94-8A8949E67C93}"/>
              </a:ext>
            </a:extLst>
          </p:cNvPr>
          <p:cNvSpPr/>
          <p:nvPr/>
        </p:nvSpPr>
        <p:spPr>
          <a:xfrm>
            <a:off x="295663" y="5963843"/>
            <a:ext cx="2651251" cy="282967"/>
          </a:xfrm>
          <a:prstGeom prst="rect">
            <a:avLst/>
          </a:prstGeom>
          <a:solidFill>
            <a:srgbClr val="232F5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0-2 | </a:t>
            </a:r>
            <a:r>
              <a:rPr lang="pt-PT" sz="700" dirty="0">
                <a:solidFill>
                  <a:schemeClr val="bg1"/>
                </a:solidFill>
                <a:cs typeface="Calibri Light" panose="020F0302020204030204" pitchFamily="34" charset="0"/>
              </a:rPr>
              <a:t>Feasibility &amp; Site </a:t>
            </a:r>
            <a:r>
              <a:rPr lang="pt-PT" sz="700" dirty="0" err="1">
                <a:solidFill>
                  <a:schemeClr val="bg1"/>
                </a:solidFill>
                <a:cs typeface="Calibri Light" panose="020F0302020204030204" pitchFamily="34" charset="0"/>
              </a:rPr>
              <a:t>Selection</a:t>
            </a:r>
            <a:r>
              <a:rPr lang="pt-PT" sz="700" dirty="0">
                <a:solidFill>
                  <a:schemeClr val="bg1"/>
                </a:solidFill>
                <a:cs typeface="Calibri Light" panose="020F0302020204030204" pitchFamily="34" charset="0"/>
              </a:rPr>
              <a:t>​</a:t>
            </a:r>
          </a:p>
        </p:txBody>
      </p:sp>
      <p:sp>
        <p:nvSpPr>
          <p:cNvPr id="76" name="TextBox 75">
            <a:extLst>
              <a:ext uri="{FF2B5EF4-FFF2-40B4-BE49-F238E27FC236}">
                <a16:creationId xmlns:a16="http://schemas.microsoft.com/office/drawing/2014/main" id="{F5BBB7D1-EA44-9494-ED80-FA487A3D5ACA}"/>
              </a:ext>
            </a:extLst>
          </p:cNvPr>
          <p:cNvSpPr txBox="1"/>
          <p:nvPr/>
        </p:nvSpPr>
        <p:spPr>
          <a:xfrm>
            <a:off x="9397785" y="5144937"/>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Banco de Cabo Verde</a:t>
            </a:r>
          </a:p>
          <a:p>
            <a:pPr>
              <a:lnSpc>
                <a:spcPct val="120000"/>
              </a:lnSpc>
              <a:defRPr/>
            </a:pPr>
            <a:r>
              <a:rPr lang="pt-PT" sz="700" b="1" dirty="0">
                <a:solidFill>
                  <a:schemeClr val="bg1"/>
                </a:solidFill>
              </a:rPr>
              <a:t>Country Cape Verde</a:t>
            </a:r>
            <a:endParaRPr lang="pt-PT" sz="700" dirty="0">
              <a:solidFill>
                <a:schemeClr val="bg1"/>
              </a:solidFill>
            </a:endParaRPr>
          </a:p>
        </p:txBody>
      </p:sp>
      <p:sp>
        <p:nvSpPr>
          <p:cNvPr id="77" name="TextBox 76">
            <a:extLst>
              <a:ext uri="{FF2B5EF4-FFF2-40B4-BE49-F238E27FC236}">
                <a16:creationId xmlns:a16="http://schemas.microsoft.com/office/drawing/2014/main" id="{16141B40-41EA-69B7-09CC-C8AA582BEEBA}"/>
              </a:ext>
            </a:extLst>
          </p:cNvPr>
          <p:cNvSpPr txBox="1"/>
          <p:nvPr/>
        </p:nvSpPr>
        <p:spPr>
          <a:xfrm>
            <a:off x="9397784" y="4463827"/>
            <a:ext cx="2014147" cy="568745"/>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Refurbishment and Tier III certification of Bank of Cape Verde Data Center</a:t>
            </a:r>
          </a:p>
        </p:txBody>
      </p:sp>
      <p:sp>
        <p:nvSpPr>
          <p:cNvPr id="78" name="TextBox 77">
            <a:extLst>
              <a:ext uri="{FF2B5EF4-FFF2-40B4-BE49-F238E27FC236}">
                <a16:creationId xmlns:a16="http://schemas.microsoft.com/office/drawing/2014/main" id="{0898A4DD-94D1-8428-D086-233F408B7589}"/>
              </a:ext>
            </a:extLst>
          </p:cNvPr>
          <p:cNvSpPr txBox="1"/>
          <p:nvPr/>
        </p:nvSpPr>
        <p:spPr>
          <a:xfrm>
            <a:off x="9397785" y="1109960"/>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Bringing world-class resilience to the financial heart of Cape Verde</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3" name="Rectangle 82">
            <a:extLst>
              <a:ext uri="{FF2B5EF4-FFF2-40B4-BE49-F238E27FC236}">
                <a16:creationId xmlns:a16="http://schemas.microsoft.com/office/drawing/2014/main" id="{09D80CDE-B05D-2359-CCF1-9C9FC9CA242D}"/>
              </a:ext>
            </a:extLst>
          </p:cNvPr>
          <p:cNvSpPr/>
          <p:nvPr/>
        </p:nvSpPr>
        <p:spPr>
          <a:xfrm>
            <a:off x="9188297" y="5963842"/>
            <a:ext cx="2651250"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 &amp; 4  |  </a:t>
            </a:r>
            <a:r>
              <a:rPr lang="pt-PT" sz="700" dirty="0">
                <a:solidFill>
                  <a:schemeClr val="bg1"/>
                </a:solidFill>
                <a:cs typeface="Calibri Light" panose="020F0302020204030204" pitchFamily="34" charset="0"/>
              </a:rPr>
              <a:t>Design</a:t>
            </a:r>
          </a:p>
        </p:txBody>
      </p:sp>
      <p:sp>
        <p:nvSpPr>
          <p:cNvPr id="2" name="Rectangle 1">
            <a:extLst>
              <a:ext uri="{FF2B5EF4-FFF2-40B4-BE49-F238E27FC236}">
                <a16:creationId xmlns:a16="http://schemas.microsoft.com/office/drawing/2014/main" id="{90406FC9-0FD4-9799-C612-7F86D890A62C}"/>
              </a:ext>
            </a:extLst>
          </p:cNvPr>
          <p:cNvSpPr>
            <a:spLocks/>
          </p:cNvSpPr>
          <p:nvPr/>
        </p:nvSpPr>
        <p:spPr>
          <a:xfrm>
            <a:off x="297656" y="1021842"/>
            <a:ext cx="2649252"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79930673-3DA1-ABBD-DA7E-7BB3E99DFC9B}"/>
              </a:ext>
            </a:extLst>
          </p:cNvPr>
          <p:cNvSpPr txBox="1"/>
          <p:nvPr/>
        </p:nvSpPr>
        <p:spPr>
          <a:xfrm>
            <a:off x="505118" y="1166061"/>
            <a:ext cx="2120293" cy="1433811"/>
          </a:xfrm>
          <a:prstGeom prst="rect">
            <a:avLst/>
          </a:prstGeom>
          <a:noFill/>
        </p:spPr>
        <p:txBody>
          <a:bodyPr wrap="square" lIns="0" tIns="0" rIns="0" bIns="0" anchor="t" anchorCtr="0">
            <a:noAutofit/>
          </a:bodyPr>
          <a:lstStyle/>
          <a:p>
            <a:r>
              <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Strengthening West Africa’s digital backbone with resilient infrastructure</a:t>
            </a:r>
          </a:p>
        </p:txBody>
      </p:sp>
      <p:pic>
        <p:nvPicPr>
          <p:cNvPr id="6" name="Picture Placeholder 36">
            <a:extLst>
              <a:ext uri="{FF2B5EF4-FFF2-40B4-BE49-F238E27FC236}">
                <a16:creationId xmlns:a16="http://schemas.microsoft.com/office/drawing/2014/main" id="{2E26A2AB-96DA-0C2A-F372-D5332B0219BC}"/>
              </a:ext>
            </a:extLst>
          </p:cNvPr>
          <p:cNvPicPr>
            <a:picLocks noChangeAspect="1"/>
          </p:cNvPicPr>
          <p:nvPr/>
        </p:nvPicPr>
        <p:blipFill>
          <a:blip r:embed="rId5" cstate="print">
            <a:extLst>
              <a:ext uri="{28A0092B-C50C-407E-A947-70E740481C1C}">
                <a14:useLocalDpi xmlns:a14="http://schemas.microsoft.com/office/drawing/2010/main" val="0"/>
              </a:ext>
            </a:extLst>
          </a:blip>
          <a:srcRect l="35038" t="11217" r="35038"/>
          <a:stretch>
            <a:fillRect/>
          </a:stretch>
        </p:blipFill>
        <p:spPr>
          <a:xfrm>
            <a:off x="3284445" y="1021841"/>
            <a:ext cx="2641491" cy="5224971"/>
          </a:xfrm>
          <a:prstGeom prst="rect">
            <a:avLst/>
          </a:prstGeom>
        </p:spPr>
      </p:pic>
      <p:sp>
        <p:nvSpPr>
          <p:cNvPr id="7" name="Rectangle 6">
            <a:extLst>
              <a:ext uri="{FF2B5EF4-FFF2-40B4-BE49-F238E27FC236}">
                <a16:creationId xmlns:a16="http://schemas.microsoft.com/office/drawing/2014/main" id="{30587608-DDBB-410B-5321-ED9B221404C9}"/>
              </a:ext>
            </a:extLst>
          </p:cNvPr>
          <p:cNvSpPr>
            <a:spLocks/>
          </p:cNvSpPr>
          <p:nvPr/>
        </p:nvSpPr>
        <p:spPr>
          <a:xfrm>
            <a:off x="3280974"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5FF605A-F1C0-6EBC-D8E5-EC69BF7CD5C7}"/>
              </a:ext>
            </a:extLst>
          </p:cNvPr>
          <p:cNvSpPr>
            <a:spLocks/>
          </p:cNvSpPr>
          <p:nvPr/>
        </p:nvSpPr>
        <p:spPr>
          <a:xfrm>
            <a:off x="3280971" y="1026637"/>
            <a:ext cx="2651250"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AE1A365-D500-A2B4-A64A-23661BB59C8C}"/>
              </a:ext>
            </a:extLst>
          </p:cNvPr>
          <p:cNvSpPr txBox="1"/>
          <p:nvPr/>
        </p:nvSpPr>
        <p:spPr>
          <a:xfrm>
            <a:off x="3490425" y="5133454"/>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2024-2025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Confidential</a:t>
            </a:r>
          </a:p>
          <a:p>
            <a:pPr>
              <a:lnSpc>
                <a:spcPct val="120000"/>
              </a:lnSpc>
              <a:defRPr/>
            </a:pPr>
            <a:r>
              <a:rPr lang="pt-PT" sz="700" b="1" dirty="0">
                <a:solidFill>
                  <a:schemeClr val="bg1"/>
                </a:solidFill>
              </a:rPr>
              <a:t>Country </a:t>
            </a:r>
            <a:r>
              <a:rPr lang="pt-PT" sz="700" dirty="0">
                <a:solidFill>
                  <a:schemeClr val="bg1"/>
                </a:solidFill>
              </a:rPr>
              <a:t>Portugal</a:t>
            </a:r>
          </a:p>
          <a:p>
            <a:pPr>
              <a:lnSpc>
                <a:spcPct val="120000"/>
              </a:lnSpc>
              <a:defRPr/>
            </a:pPr>
            <a:r>
              <a:rPr lang="en-GB" sz="700" b="1" dirty="0">
                <a:solidFill>
                  <a:schemeClr val="bg1"/>
                </a:solidFill>
              </a:rPr>
              <a:t>IT Power</a:t>
            </a:r>
            <a:r>
              <a:rPr lang="en-GB" sz="700" dirty="0">
                <a:solidFill>
                  <a:schemeClr val="bg1"/>
                </a:solidFill>
              </a:rPr>
              <a:t> </a:t>
            </a:r>
            <a:r>
              <a:rPr lang="en-US" sz="700" dirty="0">
                <a:solidFill>
                  <a:schemeClr val="bg1"/>
                </a:solidFill>
              </a:rPr>
              <a:t>100 MW </a:t>
            </a:r>
          </a:p>
        </p:txBody>
      </p:sp>
      <p:sp>
        <p:nvSpPr>
          <p:cNvPr id="10" name="TextBox 9">
            <a:extLst>
              <a:ext uri="{FF2B5EF4-FFF2-40B4-BE49-F238E27FC236}">
                <a16:creationId xmlns:a16="http://schemas.microsoft.com/office/drawing/2014/main" id="{7E5E5B4A-C835-C830-70B1-6AFDBB99E4DA}"/>
              </a:ext>
            </a:extLst>
          </p:cNvPr>
          <p:cNvSpPr txBox="1"/>
          <p:nvPr/>
        </p:nvSpPr>
        <p:spPr>
          <a:xfrm>
            <a:off x="3490424" y="4646243"/>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Feasibility Studies for Data Centers in Setúbal and Palmela</a:t>
            </a:r>
          </a:p>
        </p:txBody>
      </p:sp>
      <p:sp>
        <p:nvSpPr>
          <p:cNvPr id="11" name="TextBox 10">
            <a:extLst>
              <a:ext uri="{FF2B5EF4-FFF2-40B4-BE49-F238E27FC236}">
                <a16:creationId xmlns:a16="http://schemas.microsoft.com/office/drawing/2014/main" id="{0B63B56E-621E-8B7B-B8F9-C77D0D86B7EC}"/>
              </a:ext>
            </a:extLst>
          </p:cNvPr>
          <p:cNvSpPr txBox="1"/>
          <p:nvPr/>
        </p:nvSpPr>
        <p:spPr>
          <a:xfrm>
            <a:off x="3490425" y="1162151"/>
            <a:ext cx="2120293" cy="1433811"/>
          </a:xfrm>
          <a:prstGeom prst="rect">
            <a:avLst/>
          </a:prstGeom>
          <a:noFill/>
        </p:spPr>
        <p:txBody>
          <a:bodyPr wrap="square" lIns="0" tIns="0" rIns="0" bIns="0" anchor="t" anchorCtr="0">
            <a:noAutofit/>
          </a:bodyPr>
          <a:lstStyle/>
          <a:p>
            <a:r>
              <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Envisioning a new hub of digital capacity on Portugal’s Atlantic coast</a:t>
            </a:r>
          </a:p>
        </p:txBody>
      </p:sp>
      <p:sp>
        <p:nvSpPr>
          <p:cNvPr id="12" name="Rectangle 11">
            <a:extLst>
              <a:ext uri="{FF2B5EF4-FFF2-40B4-BE49-F238E27FC236}">
                <a16:creationId xmlns:a16="http://schemas.microsoft.com/office/drawing/2014/main" id="{72CE98F5-4F5B-C06F-87CF-D1FB28C9926B}"/>
              </a:ext>
            </a:extLst>
          </p:cNvPr>
          <p:cNvSpPr/>
          <p:nvPr/>
        </p:nvSpPr>
        <p:spPr>
          <a:xfrm>
            <a:off x="3280970" y="5963843"/>
            <a:ext cx="2651251" cy="282967"/>
          </a:xfrm>
          <a:prstGeom prst="rect">
            <a:avLst/>
          </a:prstGeom>
          <a:solidFill>
            <a:srgbClr val="232F5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0-2 | </a:t>
            </a:r>
            <a:r>
              <a:rPr lang="pt-PT" sz="700" dirty="0">
                <a:solidFill>
                  <a:schemeClr val="bg1"/>
                </a:solidFill>
                <a:cs typeface="Calibri Light" panose="020F0302020204030204" pitchFamily="34" charset="0"/>
              </a:rPr>
              <a:t>Feasibility &amp; Site </a:t>
            </a:r>
            <a:r>
              <a:rPr lang="pt-PT" sz="700" dirty="0" err="1">
                <a:solidFill>
                  <a:schemeClr val="bg1"/>
                </a:solidFill>
                <a:cs typeface="Calibri Light" panose="020F0302020204030204" pitchFamily="34" charset="0"/>
              </a:rPr>
              <a:t>Selection</a:t>
            </a:r>
            <a:r>
              <a:rPr lang="pt-PT" sz="700" dirty="0">
                <a:solidFill>
                  <a:schemeClr val="bg1"/>
                </a:solidFill>
                <a:cs typeface="Calibri Light" panose="020F0302020204030204" pitchFamily="34" charset="0"/>
              </a:rPr>
              <a:t>​</a:t>
            </a:r>
          </a:p>
        </p:txBody>
      </p:sp>
      <p:pic>
        <p:nvPicPr>
          <p:cNvPr id="13" name="Marcador de Posição da Imagem 17">
            <a:extLst>
              <a:ext uri="{FF2B5EF4-FFF2-40B4-BE49-F238E27FC236}">
                <a16:creationId xmlns:a16="http://schemas.microsoft.com/office/drawing/2014/main" id="{BC539196-85EE-8DBF-0726-8181404DB763}"/>
              </a:ext>
            </a:extLst>
          </p:cNvPr>
          <p:cNvPicPr>
            <a:picLocks noChangeAspect="1"/>
          </p:cNvPicPr>
          <p:nvPr/>
        </p:nvPicPr>
        <p:blipFill>
          <a:blip r:embed="rId6" cstate="print">
            <a:extLst>
              <a:ext uri="{28A0092B-C50C-407E-A947-70E740481C1C}">
                <a14:useLocalDpi xmlns:a14="http://schemas.microsoft.com/office/drawing/2010/main" val="0"/>
              </a:ext>
            </a:extLst>
          </a:blip>
          <a:srcRect l="37330" t="11217" r="37330"/>
          <a:stretch>
            <a:fillRect/>
          </a:stretch>
        </p:blipFill>
        <p:spPr>
          <a:xfrm>
            <a:off x="6228809" y="1021841"/>
            <a:ext cx="2651250" cy="5224971"/>
          </a:xfrm>
          <a:prstGeom prst="rect">
            <a:avLst/>
          </a:prstGeom>
        </p:spPr>
      </p:pic>
      <p:sp>
        <p:nvSpPr>
          <p:cNvPr id="14" name="Rectangle 13">
            <a:extLst>
              <a:ext uri="{FF2B5EF4-FFF2-40B4-BE49-F238E27FC236}">
                <a16:creationId xmlns:a16="http://schemas.microsoft.com/office/drawing/2014/main" id="{30BF22DC-BB83-DD4D-207B-87D501C5F35E}"/>
              </a:ext>
            </a:extLst>
          </p:cNvPr>
          <p:cNvSpPr>
            <a:spLocks/>
          </p:cNvSpPr>
          <p:nvPr/>
        </p:nvSpPr>
        <p:spPr>
          <a:xfrm>
            <a:off x="6228832" y="1021841"/>
            <a:ext cx="2651254" cy="5224971"/>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7F747D8E-13E6-1BF9-35E7-1D833E51F65A}"/>
              </a:ext>
            </a:extLst>
          </p:cNvPr>
          <p:cNvSpPr>
            <a:spLocks/>
          </p:cNvSpPr>
          <p:nvPr/>
        </p:nvSpPr>
        <p:spPr>
          <a:xfrm>
            <a:off x="6234147" y="1021841"/>
            <a:ext cx="2645925"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FF9AEB12-2D58-8BB8-F185-446DAEA42DF4}"/>
              </a:ext>
            </a:extLst>
          </p:cNvPr>
          <p:cNvSpPr txBox="1"/>
          <p:nvPr/>
        </p:nvSpPr>
        <p:spPr>
          <a:xfrm>
            <a:off x="6438283" y="5133454"/>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Digital Realty</a:t>
            </a:r>
          </a:p>
          <a:p>
            <a:pPr>
              <a:lnSpc>
                <a:spcPct val="120000"/>
              </a:lnSpc>
              <a:defRPr/>
            </a:pPr>
            <a:r>
              <a:rPr lang="pt-PT" sz="700" b="1" dirty="0">
                <a:solidFill>
                  <a:schemeClr val="bg1"/>
                </a:solidFill>
              </a:rPr>
              <a:t>Country </a:t>
            </a:r>
            <a:r>
              <a:rPr lang="pt-PT" sz="700" dirty="0">
                <a:solidFill>
                  <a:schemeClr val="bg1"/>
                </a:solidFill>
              </a:rPr>
              <a:t>Portugal</a:t>
            </a:r>
            <a:endParaRPr lang="en-US" sz="700" dirty="0">
              <a:solidFill>
                <a:schemeClr val="bg1"/>
              </a:solidFill>
            </a:endParaRPr>
          </a:p>
        </p:txBody>
      </p:sp>
      <p:sp>
        <p:nvSpPr>
          <p:cNvPr id="19" name="TextBox 18">
            <a:extLst>
              <a:ext uri="{FF2B5EF4-FFF2-40B4-BE49-F238E27FC236}">
                <a16:creationId xmlns:a16="http://schemas.microsoft.com/office/drawing/2014/main" id="{E57BDC1E-704F-AB8B-EB17-1239258DCFD0}"/>
              </a:ext>
            </a:extLst>
          </p:cNvPr>
          <p:cNvSpPr txBox="1"/>
          <p:nvPr/>
        </p:nvSpPr>
        <p:spPr>
          <a:xfrm>
            <a:off x="6438282" y="4646243"/>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Feasibility and Technical Due Diligence for Data Center in </a:t>
            </a:r>
            <a:r>
              <a:rPr lang="en-US" sz="1050" b="1" dirty="0" err="1">
                <a:solidFill>
                  <a:schemeClr val="bg1"/>
                </a:solidFill>
              </a:rPr>
              <a:t>Oeiras</a:t>
            </a:r>
            <a:endParaRPr lang="en-US" sz="1050" b="1" dirty="0">
              <a:solidFill>
                <a:schemeClr val="bg1"/>
              </a:solidFill>
            </a:endParaRPr>
          </a:p>
        </p:txBody>
      </p:sp>
      <p:sp>
        <p:nvSpPr>
          <p:cNvPr id="20" name="TextBox 19">
            <a:extLst>
              <a:ext uri="{FF2B5EF4-FFF2-40B4-BE49-F238E27FC236}">
                <a16:creationId xmlns:a16="http://schemas.microsoft.com/office/drawing/2014/main" id="{CB9FE6D2-E58C-D3A1-F60C-ACAE4836BD3D}"/>
              </a:ext>
            </a:extLst>
          </p:cNvPr>
          <p:cNvSpPr txBox="1"/>
          <p:nvPr/>
        </p:nvSpPr>
        <p:spPr>
          <a:xfrm>
            <a:off x="6438283" y="1162151"/>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Supporting strategic investment through technical expertise</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17E4A581-836B-F3F7-F1E1-EC2F7BCBCC67}"/>
              </a:ext>
            </a:extLst>
          </p:cNvPr>
          <p:cNvSpPr/>
          <p:nvPr/>
        </p:nvSpPr>
        <p:spPr>
          <a:xfrm>
            <a:off x="6231491" y="5963842"/>
            <a:ext cx="2651251" cy="282967"/>
          </a:xfrm>
          <a:prstGeom prst="rect">
            <a:avLst/>
          </a:prstGeom>
          <a:solidFill>
            <a:srgbClr val="232F5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0-2 | </a:t>
            </a:r>
            <a:r>
              <a:rPr lang="pt-PT" sz="700" dirty="0">
                <a:solidFill>
                  <a:schemeClr val="bg1"/>
                </a:solidFill>
                <a:cs typeface="Calibri Light" panose="020F0302020204030204" pitchFamily="34" charset="0"/>
              </a:rPr>
              <a:t>Feasibility &amp; Site </a:t>
            </a:r>
            <a:r>
              <a:rPr lang="pt-PT" sz="700" dirty="0" err="1">
                <a:solidFill>
                  <a:schemeClr val="bg1"/>
                </a:solidFill>
                <a:cs typeface="Calibri Light" panose="020F0302020204030204" pitchFamily="34" charset="0"/>
              </a:rPr>
              <a:t>Selection</a:t>
            </a:r>
            <a:r>
              <a:rPr lang="pt-PT" sz="700" dirty="0">
                <a:solidFill>
                  <a:schemeClr val="bg1"/>
                </a:solidFill>
                <a:cs typeface="Calibri Light" panose="020F0302020204030204" pitchFamily="34" charset="0"/>
              </a:rPr>
              <a:t>​</a:t>
            </a:r>
          </a:p>
        </p:txBody>
      </p:sp>
      <p:sp>
        <p:nvSpPr>
          <p:cNvPr id="22" name="Text Placeholder 2">
            <a:extLst>
              <a:ext uri="{FF2B5EF4-FFF2-40B4-BE49-F238E27FC236}">
                <a16:creationId xmlns:a16="http://schemas.microsoft.com/office/drawing/2014/main" id="{C7C58541-9EB6-1F36-8D32-83E479C2CD9F}"/>
              </a:ext>
            </a:extLst>
          </p:cNvPr>
          <p:cNvSpPr txBox="1">
            <a:spLocks/>
          </p:cNvSpPr>
          <p:nvPr/>
        </p:nvSpPr>
        <p:spPr>
          <a:xfrm>
            <a:off x="333376" y="453365"/>
            <a:ext cx="5067300"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Our Projects</a:t>
            </a:r>
            <a:endParaRPr lang="pt-PT" dirty="0"/>
          </a:p>
        </p:txBody>
      </p:sp>
      <p:cxnSp>
        <p:nvCxnSpPr>
          <p:cNvPr id="25" name="Straight Connector 24">
            <a:extLst>
              <a:ext uri="{FF2B5EF4-FFF2-40B4-BE49-F238E27FC236}">
                <a16:creationId xmlns:a16="http://schemas.microsoft.com/office/drawing/2014/main" id="{CADB7A03-C2B9-551E-CE7E-E2BAC22A6289}"/>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54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A6FE-8494-3B1D-8F5B-FC14991E8CBB}"/>
            </a:ext>
          </a:extLst>
        </p:cNvPr>
        <p:cNvGrpSpPr/>
        <p:nvPr/>
      </p:nvGrpSpPr>
      <p:grpSpPr>
        <a:xfrm>
          <a:off x="0" y="0"/>
          <a:ext cx="0" cy="0"/>
          <a:chOff x="0" y="0"/>
          <a:chExt cx="0" cy="0"/>
        </a:xfrm>
      </p:grpSpPr>
      <p:pic>
        <p:nvPicPr>
          <p:cNvPr id="86" name="Picture Placeholder 40">
            <a:extLst>
              <a:ext uri="{FF2B5EF4-FFF2-40B4-BE49-F238E27FC236}">
                <a16:creationId xmlns:a16="http://schemas.microsoft.com/office/drawing/2014/main" id="{E4FE8873-E4E1-9787-0579-2BE17DCB0C6D}"/>
              </a:ext>
            </a:extLst>
          </p:cNvPr>
          <p:cNvPicPr>
            <a:picLocks noChangeAspect="1"/>
          </p:cNvPicPr>
          <p:nvPr/>
        </p:nvPicPr>
        <p:blipFill>
          <a:blip r:embed="rId3" cstate="print">
            <a:extLst>
              <a:ext uri="{28A0092B-C50C-407E-A947-70E740481C1C}">
                <a14:useLocalDpi xmlns:a14="http://schemas.microsoft.com/office/drawing/2010/main" val="0"/>
              </a:ext>
            </a:extLst>
          </a:blip>
          <a:srcRect l="10884" t="11838" r="63866" b="1248"/>
          <a:stretch>
            <a:fillRect/>
          </a:stretch>
        </p:blipFill>
        <p:spPr>
          <a:xfrm>
            <a:off x="9188297" y="1021841"/>
            <a:ext cx="2652865" cy="5217346"/>
          </a:xfrm>
          <a:prstGeom prst="rect">
            <a:avLst/>
          </a:prstGeom>
        </p:spPr>
      </p:pic>
      <p:pic>
        <p:nvPicPr>
          <p:cNvPr id="85" name="Marcador de Posição da Imagem 17" descr="Uma imagem com céu, edifício, interior&#10;&#10;Descrição gerada automaticamente">
            <a:extLst>
              <a:ext uri="{FF2B5EF4-FFF2-40B4-BE49-F238E27FC236}">
                <a16:creationId xmlns:a16="http://schemas.microsoft.com/office/drawing/2014/main" id="{3FBC889A-D095-E89A-1396-D5EF425FFE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097" r="72155" b="5308"/>
          <a:stretch>
            <a:fillRect/>
          </a:stretch>
        </p:blipFill>
        <p:spPr>
          <a:xfrm>
            <a:off x="6228809" y="1007388"/>
            <a:ext cx="2651250" cy="5239424"/>
          </a:xfrm>
          <a:prstGeom prst="rect">
            <a:avLst/>
          </a:prstGeom>
        </p:spPr>
      </p:pic>
      <p:sp>
        <p:nvSpPr>
          <p:cNvPr id="74" name="Rectangle 73">
            <a:extLst>
              <a:ext uri="{FF2B5EF4-FFF2-40B4-BE49-F238E27FC236}">
                <a16:creationId xmlns:a16="http://schemas.microsoft.com/office/drawing/2014/main" id="{17C87BC2-AEE9-E822-0C93-121519B5FD78}"/>
              </a:ext>
            </a:extLst>
          </p:cNvPr>
          <p:cNvSpPr>
            <a:spLocks/>
          </p:cNvSpPr>
          <p:nvPr/>
        </p:nvSpPr>
        <p:spPr>
          <a:xfrm>
            <a:off x="9188334"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EA7ECA6C-8535-87F4-CBB5-1B249729DA35}"/>
              </a:ext>
            </a:extLst>
          </p:cNvPr>
          <p:cNvSpPr>
            <a:spLocks/>
          </p:cNvSpPr>
          <p:nvPr/>
        </p:nvSpPr>
        <p:spPr>
          <a:xfrm>
            <a:off x="6228832"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EF4309A-E223-0490-9386-786AFA6DB1EF}"/>
              </a:ext>
            </a:extLst>
          </p:cNvPr>
          <p:cNvSpPr>
            <a:spLocks/>
          </p:cNvSpPr>
          <p:nvPr/>
        </p:nvSpPr>
        <p:spPr>
          <a:xfrm>
            <a:off x="6234147" y="1021842"/>
            <a:ext cx="2645925"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1D3741C-CC1F-E053-3B0D-E3F77F585E7E}"/>
              </a:ext>
            </a:extLst>
          </p:cNvPr>
          <p:cNvSpPr>
            <a:spLocks/>
          </p:cNvSpPr>
          <p:nvPr/>
        </p:nvSpPr>
        <p:spPr>
          <a:xfrm>
            <a:off x="9188297" y="1021842"/>
            <a:ext cx="2654393"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a:extLst>
              <a:ext uri="{FF2B5EF4-FFF2-40B4-BE49-F238E27FC236}">
                <a16:creationId xmlns:a16="http://schemas.microsoft.com/office/drawing/2014/main" id="{564BC334-ADA5-7F7F-F661-FB025F4DB0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741" t="11217" r="37741"/>
          <a:stretch>
            <a:fillRect/>
          </a:stretch>
        </p:blipFill>
        <p:spPr bwMode="auto">
          <a:xfrm>
            <a:off x="295657" y="1021842"/>
            <a:ext cx="2651251" cy="52249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95D2200-26FA-E864-ED12-362F2B70E85B}"/>
              </a:ext>
            </a:extLst>
          </p:cNvPr>
          <p:cNvSpPr>
            <a:spLocks/>
          </p:cNvSpPr>
          <p:nvPr/>
        </p:nvSpPr>
        <p:spPr>
          <a:xfrm>
            <a:off x="298897" y="1021842"/>
            <a:ext cx="2651254" cy="5224969"/>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F8080498-34FF-CAD7-346B-4D8704D06C07}"/>
              </a:ext>
            </a:extLst>
          </p:cNvPr>
          <p:cNvSpPr txBox="1"/>
          <p:nvPr/>
        </p:nvSpPr>
        <p:spPr>
          <a:xfrm>
            <a:off x="505118" y="5144937"/>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2023</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AR TELECOM </a:t>
            </a:r>
            <a:endParaRPr lang="en-US" sz="700" dirty="0">
              <a:solidFill>
                <a:schemeClr val="bg1"/>
              </a:solidFill>
            </a:endParaRPr>
          </a:p>
          <a:p>
            <a:pPr>
              <a:lnSpc>
                <a:spcPct val="120000"/>
              </a:lnSpc>
              <a:defRPr/>
            </a:pPr>
            <a:r>
              <a:rPr lang="pt-PT" sz="700" b="1" dirty="0">
                <a:solidFill>
                  <a:schemeClr val="bg1"/>
                </a:solidFill>
              </a:rPr>
              <a:t>Country   </a:t>
            </a:r>
            <a:r>
              <a:rPr lang="pt-PT" sz="700" dirty="0">
                <a:solidFill>
                  <a:schemeClr val="bg1"/>
                </a:solidFill>
              </a:rPr>
              <a:t>Portugal</a:t>
            </a:r>
          </a:p>
          <a:p>
            <a:pPr>
              <a:lnSpc>
                <a:spcPct val="120000"/>
              </a:lnSpc>
              <a:defRPr/>
            </a:pPr>
            <a:endParaRPr lang="en-US" sz="700" dirty="0">
              <a:solidFill>
                <a:schemeClr val="bg1"/>
              </a:solidFill>
            </a:endParaRPr>
          </a:p>
        </p:txBody>
      </p:sp>
      <p:sp>
        <p:nvSpPr>
          <p:cNvPr id="24" name="TextBox 23">
            <a:extLst>
              <a:ext uri="{FF2B5EF4-FFF2-40B4-BE49-F238E27FC236}">
                <a16:creationId xmlns:a16="http://schemas.microsoft.com/office/drawing/2014/main" id="{8EC439C6-51FC-1575-82BF-44CF2291FEAB}"/>
              </a:ext>
            </a:extLst>
          </p:cNvPr>
          <p:cNvSpPr txBox="1"/>
          <p:nvPr/>
        </p:nvSpPr>
        <p:spPr>
          <a:xfrm>
            <a:off x="505117" y="4657726"/>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New AR Telecom Headquarters and Data Center</a:t>
            </a:r>
          </a:p>
        </p:txBody>
      </p:sp>
      <p:sp>
        <p:nvSpPr>
          <p:cNvPr id="62" name="TextBox 61">
            <a:extLst>
              <a:ext uri="{FF2B5EF4-FFF2-40B4-BE49-F238E27FC236}">
                <a16:creationId xmlns:a16="http://schemas.microsoft.com/office/drawing/2014/main" id="{5875007F-BD23-2ABA-9E4D-A7DDBDA131EE}"/>
              </a:ext>
            </a:extLst>
          </p:cNvPr>
          <p:cNvSpPr txBox="1"/>
          <p:nvPr/>
        </p:nvSpPr>
        <p:spPr>
          <a:xfrm>
            <a:off x="6438283" y="5144937"/>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2017-2018</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ABB Chile</a:t>
            </a:r>
          </a:p>
          <a:p>
            <a:pPr>
              <a:lnSpc>
                <a:spcPct val="120000"/>
              </a:lnSpc>
              <a:defRPr/>
            </a:pPr>
            <a:r>
              <a:rPr lang="pt-PT" sz="700" b="1" dirty="0">
                <a:solidFill>
                  <a:schemeClr val="bg1"/>
                </a:solidFill>
              </a:rPr>
              <a:t>Country </a:t>
            </a:r>
            <a:r>
              <a:rPr lang="pt-PT" sz="700" dirty="0">
                <a:solidFill>
                  <a:schemeClr val="bg1"/>
                </a:solidFill>
              </a:rPr>
              <a:t>Chile</a:t>
            </a:r>
            <a:endParaRPr lang="en-US" sz="700" dirty="0">
              <a:solidFill>
                <a:schemeClr val="bg1"/>
              </a:solidFill>
            </a:endParaRPr>
          </a:p>
        </p:txBody>
      </p:sp>
      <p:sp>
        <p:nvSpPr>
          <p:cNvPr id="63" name="TextBox 62">
            <a:extLst>
              <a:ext uri="{FF2B5EF4-FFF2-40B4-BE49-F238E27FC236}">
                <a16:creationId xmlns:a16="http://schemas.microsoft.com/office/drawing/2014/main" id="{132B04D7-F1F2-F31E-A75B-E211F78686D2}"/>
              </a:ext>
            </a:extLst>
          </p:cNvPr>
          <p:cNvSpPr txBox="1"/>
          <p:nvPr/>
        </p:nvSpPr>
        <p:spPr>
          <a:xfrm>
            <a:off x="6438282" y="4657726"/>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Google Data Center - Electrical Substation</a:t>
            </a:r>
          </a:p>
        </p:txBody>
      </p:sp>
      <p:sp>
        <p:nvSpPr>
          <p:cNvPr id="64" name="TextBox 63">
            <a:extLst>
              <a:ext uri="{FF2B5EF4-FFF2-40B4-BE49-F238E27FC236}">
                <a16:creationId xmlns:a16="http://schemas.microsoft.com/office/drawing/2014/main" id="{EF22BFFC-1CC4-0587-39E2-CF52DAEAD680}"/>
              </a:ext>
            </a:extLst>
          </p:cNvPr>
          <p:cNvSpPr txBox="1"/>
          <p:nvPr/>
        </p:nvSpPr>
        <p:spPr>
          <a:xfrm>
            <a:off x="6438283" y="1162150"/>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Designing the power infrastructure of Chile’s technological hub </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6" name="TextBox 75">
            <a:extLst>
              <a:ext uri="{FF2B5EF4-FFF2-40B4-BE49-F238E27FC236}">
                <a16:creationId xmlns:a16="http://schemas.microsoft.com/office/drawing/2014/main" id="{D463846E-95DF-CA8B-6CD6-0CB281FAB740}"/>
              </a:ext>
            </a:extLst>
          </p:cNvPr>
          <p:cNvSpPr txBox="1"/>
          <p:nvPr/>
        </p:nvSpPr>
        <p:spPr>
          <a:xfrm>
            <a:off x="9397785" y="5144937"/>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2023</a:t>
            </a:r>
          </a:p>
          <a:p>
            <a:pPr>
              <a:lnSpc>
                <a:spcPct val="120000"/>
              </a:lnSpc>
              <a:defRPr/>
            </a:pPr>
            <a:r>
              <a:rPr lang="pt-PT" sz="700" b="1" dirty="0" err="1">
                <a:solidFill>
                  <a:schemeClr val="bg1"/>
                </a:solidFill>
              </a:rPr>
              <a:t>Client</a:t>
            </a:r>
            <a:r>
              <a:rPr lang="pt-PT" sz="700" dirty="0">
                <a:solidFill>
                  <a:schemeClr val="bg1"/>
                </a:solidFill>
              </a:rPr>
              <a:t> EFACEC</a:t>
            </a:r>
            <a:endParaRPr lang="en-GB" sz="700" dirty="0">
              <a:solidFill>
                <a:schemeClr val="bg1"/>
              </a:solidFill>
            </a:endParaRPr>
          </a:p>
          <a:p>
            <a:pPr>
              <a:lnSpc>
                <a:spcPct val="120000"/>
              </a:lnSpc>
              <a:defRPr/>
            </a:pPr>
            <a:r>
              <a:rPr lang="pt-PT" sz="700" b="1" dirty="0">
                <a:solidFill>
                  <a:schemeClr val="bg1"/>
                </a:solidFill>
              </a:rPr>
              <a:t>Country </a:t>
            </a:r>
            <a:r>
              <a:rPr lang="pt-PT" sz="700" dirty="0">
                <a:solidFill>
                  <a:schemeClr val="bg1"/>
                </a:solidFill>
              </a:rPr>
              <a:t>Portugal</a:t>
            </a:r>
          </a:p>
        </p:txBody>
      </p:sp>
      <p:sp>
        <p:nvSpPr>
          <p:cNvPr id="77" name="TextBox 76">
            <a:extLst>
              <a:ext uri="{FF2B5EF4-FFF2-40B4-BE49-F238E27FC236}">
                <a16:creationId xmlns:a16="http://schemas.microsoft.com/office/drawing/2014/main" id="{F05E3A4A-52B9-FA10-E9AD-3A556C3BFE72}"/>
              </a:ext>
            </a:extLst>
          </p:cNvPr>
          <p:cNvSpPr txBox="1"/>
          <p:nvPr/>
        </p:nvSpPr>
        <p:spPr>
          <a:xfrm>
            <a:off x="9397784" y="4851625"/>
            <a:ext cx="2014147" cy="180947"/>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Altice Covilhã – Electrical Substation</a:t>
            </a:r>
          </a:p>
        </p:txBody>
      </p:sp>
      <p:sp>
        <p:nvSpPr>
          <p:cNvPr id="78" name="TextBox 77">
            <a:extLst>
              <a:ext uri="{FF2B5EF4-FFF2-40B4-BE49-F238E27FC236}">
                <a16:creationId xmlns:a16="http://schemas.microsoft.com/office/drawing/2014/main" id="{8E959452-DCE6-469B-9C5A-598AA763B4DF}"/>
              </a:ext>
            </a:extLst>
          </p:cNvPr>
          <p:cNvSpPr txBox="1"/>
          <p:nvPr/>
        </p:nvSpPr>
        <p:spPr>
          <a:xfrm>
            <a:off x="9397785" y="1162149"/>
            <a:ext cx="2120293" cy="1433811"/>
          </a:xfrm>
          <a:prstGeom prst="rect">
            <a:avLst/>
          </a:prstGeom>
          <a:noFill/>
        </p:spPr>
        <p:txBody>
          <a:bodyPr wrap="square" lIns="0" tIns="0" rIns="0" bIns="0" anchor="t" anchorCtr="0">
            <a:noAutofit/>
          </a:bodyPr>
          <a:lstStyle/>
          <a:p>
            <a:r>
              <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Powering a national data hub with a state-of-the-art substation</a:t>
            </a:r>
          </a:p>
        </p:txBody>
      </p:sp>
      <p:sp>
        <p:nvSpPr>
          <p:cNvPr id="83" name="Rectangle 82">
            <a:extLst>
              <a:ext uri="{FF2B5EF4-FFF2-40B4-BE49-F238E27FC236}">
                <a16:creationId xmlns:a16="http://schemas.microsoft.com/office/drawing/2014/main" id="{B2A55110-7DED-EF6D-5DF8-F00E6852458F}"/>
              </a:ext>
            </a:extLst>
          </p:cNvPr>
          <p:cNvSpPr/>
          <p:nvPr/>
        </p:nvSpPr>
        <p:spPr>
          <a:xfrm>
            <a:off x="9188297" y="5963842"/>
            <a:ext cx="2651250"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 &amp; 4  |  </a:t>
            </a:r>
            <a:r>
              <a:rPr lang="pt-PT" sz="700" dirty="0">
                <a:solidFill>
                  <a:schemeClr val="bg1"/>
                </a:solidFill>
                <a:cs typeface="Calibri Light" panose="020F0302020204030204" pitchFamily="34" charset="0"/>
              </a:rPr>
              <a:t>Design</a:t>
            </a:r>
          </a:p>
        </p:txBody>
      </p:sp>
      <p:sp>
        <p:nvSpPr>
          <p:cNvPr id="2" name="Rectangle 1">
            <a:extLst>
              <a:ext uri="{FF2B5EF4-FFF2-40B4-BE49-F238E27FC236}">
                <a16:creationId xmlns:a16="http://schemas.microsoft.com/office/drawing/2014/main" id="{8252FD3A-0A2C-E95D-FBEC-4333930C118C}"/>
              </a:ext>
            </a:extLst>
          </p:cNvPr>
          <p:cNvSpPr>
            <a:spLocks/>
          </p:cNvSpPr>
          <p:nvPr/>
        </p:nvSpPr>
        <p:spPr>
          <a:xfrm>
            <a:off x="297656" y="1021842"/>
            <a:ext cx="2649252"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5594505F-2353-75A1-0AF5-6C4617292F61}"/>
              </a:ext>
            </a:extLst>
          </p:cNvPr>
          <p:cNvSpPr txBox="1"/>
          <p:nvPr/>
        </p:nvSpPr>
        <p:spPr>
          <a:xfrm>
            <a:off x="505118" y="1166061"/>
            <a:ext cx="2120293" cy="1433811"/>
          </a:xfrm>
          <a:prstGeom prst="rect">
            <a:avLst/>
          </a:prstGeom>
          <a:noFill/>
        </p:spPr>
        <p:txBody>
          <a:bodyPr wrap="square" lIns="0" tIns="0" rIns="0" bIns="0" anchor="t" anchorCtr="0">
            <a:noAutofit/>
          </a:bodyPr>
          <a:lstStyle/>
          <a:p>
            <a:r>
              <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Delivering sustainable design for state-of-the-art enterprise infrastructure</a:t>
            </a:r>
          </a:p>
        </p:txBody>
      </p:sp>
      <p:pic>
        <p:nvPicPr>
          <p:cNvPr id="6" name="Picture Placeholder 36">
            <a:extLst>
              <a:ext uri="{FF2B5EF4-FFF2-40B4-BE49-F238E27FC236}">
                <a16:creationId xmlns:a16="http://schemas.microsoft.com/office/drawing/2014/main" id="{570F6778-82DD-1A1A-893E-69F58CA1551B}"/>
              </a:ext>
            </a:extLst>
          </p:cNvPr>
          <p:cNvPicPr>
            <a:picLocks noChangeAspect="1"/>
          </p:cNvPicPr>
          <p:nvPr/>
        </p:nvPicPr>
        <p:blipFill>
          <a:blip r:embed="rId6">
            <a:extLst>
              <a:ext uri="{28A0092B-C50C-407E-A947-70E740481C1C}">
                <a14:useLocalDpi xmlns:a14="http://schemas.microsoft.com/office/drawing/2010/main" val="0"/>
              </a:ext>
            </a:extLst>
          </a:blip>
          <a:srcRect l="14272" t="11217" r="55804"/>
          <a:stretch>
            <a:fillRect/>
          </a:stretch>
        </p:blipFill>
        <p:spPr>
          <a:xfrm>
            <a:off x="3284445" y="1021841"/>
            <a:ext cx="2641491" cy="5224971"/>
          </a:xfrm>
          <a:prstGeom prst="rect">
            <a:avLst/>
          </a:prstGeom>
        </p:spPr>
      </p:pic>
      <p:sp>
        <p:nvSpPr>
          <p:cNvPr id="7" name="Rectangle 6">
            <a:extLst>
              <a:ext uri="{FF2B5EF4-FFF2-40B4-BE49-F238E27FC236}">
                <a16:creationId xmlns:a16="http://schemas.microsoft.com/office/drawing/2014/main" id="{FB92E04C-A2E4-4601-0848-387F57363B5C}"/>
              </a:ext>
            </a:extLst>
          </p:cNvPr>
          <p:cNvSpPr>
            <a:spLocks/>
          </p:cNvSpPr>
          <p:nvPr/>
        </p:nvSpPr>
        <p:spPr>
          <a:xfrm>
            <a:off x="3278932" y="1007388"/>
            <a:ext cx="2651254" cy="5254346"/>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BDD0C4BF-520C-325D-BB1A-7D78FD0E8E81}"/>
              </a:ext>
            </a:extLst>
          </p:cNvPr>
          <p:cNvSpPr>
            <a:spLocks/>
          </p:cNvSpPr>
          <p:nvPr/>
        </p:nvSpPr>
        <p:spPr>
          <a:xfrm>
            <a:off x="3280971" y="1007388"/>
            <a:ext cx="2651250"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4915B87-F38F-606F-0F69-7392FFB4F6BA}"/>
              </a:ext>
            </a:extLst>
          </p:cNvPr>
          <p:cNvSpPr txBox="1"/>
          <p:nvPr/>
        </p:nvSpPr>
        <p:spPr>
          <a:xfrm>
            <a:off x="3490425" y="5133454"/>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2023</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Siemens Energy</a:t>
            </a:r>
          </a:p>
          <a:p>
            <a:pPr>
              <a:lnSpc>
                <a:spcPct val="120000"/>
              </a:lnSpc>
              <a:defRPr/>
            </a:pPr>
            <a:r>
              <a:rPr lang="pt-PT" sz="700" b="1" dirty="0">
                <a:solidFill>
                  <a:schemeClr val="bg1"/>
                </a:solidFill>
              </a:rPr>
              <a:t>Country </a:t>
            </a:r>
            <a:r>
              <a:rPr lang="pt-PT" sz="700" dirty="0">
                <a:solidFill>
                  <a:schemeClr val="bg1"/>
                </a:solidFill>
              </a:rPr>
              <a:t>Portugal</a:t>
            </a:r>
          </a:p>
        </p:txBody>
      </p:sp>
      <p:sp>
        <p:nvSpPr>
          <p:cNvPr id="10" name="TextBox 9">
            <a:extLst>
              <a:ext uri="{FF2B5EF4-FFF2-40B4-BE49-F238E27FC236}">
                <a16:creationId xmlns:a16="http://schemas.microsoft.com/office/drawing/2014/main" id="{1146C94C-F3C3-E1C3-B8FA-2A356BFD4988}"/>
              </a:ext>
            </a:extLst>
          </p:cNvPr>
          <p:cNvSpPr txBox="1"/>
          <p:nvPr/>
        </p:nvSpPr>
        <p:spPr>
          <a:xfrm>
            <a:off x="3490424" y="4646243"/>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START CAMPUS - Electrical Substation</a:t>
            </a:r>
          </a:p>
        </p:txBody>
      </p:sp>
      <p:sp>
        <p:nvSpPr>
          <p:cNvPr id="11" name="TextBox 10">
            <a:extLst>
              <a:ext uri="{FF2B5EF4-FFF2-40B4-BE49-F238E27FC236}">
                <a16:creationId xmlns:a16="http://schemas.microsoft.com/office/drawing/2014/main" id="{D54DE3AB-45CE-751A-4AAF-FEB586E96E22}"/>
              </a:ext>
            </a:extLst>
          </p:cNvPr>
          <p:cNvSpPr txBox="1"/>
          <p:nvPr/>
        </p:nvSpPr>
        <p:spPr>
          <a:xfrm>
            <a:off x="3490425" y="1162151"/>
            <a:ext cx="2120293" cy="1433811"/>
          </a:xfrm>
          <a:prstGeom prst="rect">
            <a:avLst/>
          </a:prstGeom>
          <a:noFill/>
        </p:spPr>
        <p:txBody>
          <a:bodyPr wrap="square" lIns="0" tIns="0" rIns="0" bIns="0" anchor="t" anchorCtr="0">
            <a:noAutofit/>
          </a:bodyPr>
          <a:lstStyle/>
          <a:p>
            <a:r>
              <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Delivering the power backbone for one of Europe’s largest data campuses</a:t>
            </a:r>
          </a:p>
        </p:txBody>
      </p:sp>
      <p:sp>
        <p:nvSpPr>
          <p:cNvPr id="3" name="Rectangle 2">
            <a:extLst>
              <a:ext uri="{FF2B5EF4-FFF2-40B4-BE49-F238E27FC236}">
                <a16:creationId xmlns:a16="http://schemas.microsoft.com/office/drawing/2014/main" id="{FF113E07-47BF-4B1D-4B13-4EBDE3C8E09D}"/>
              </a:ext>
            </a:extLst>
          </p:cNvPr>
          <p:cNvSpPr/>
          <p:nvPr/>
        </p:nvSpPr>
        <p:spPr>
          <a:xfrm>
            <a:off x="3280971" y="5963841"/>
            <a:ext cx="2651250"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 &amp; 4  |  </a:t>
            </a:r>
            <a:r>
              <a:rPr lang="pt-PT" sz="700" dirty="0">
                <a:solidFill>
                  <a:schemeClr val="bg1"/>
                </a:solidFill>
                <a:cs typeface="Calibri Light" panose="020F0302020204030204" pitchFamily="34" charset="0"/>
              </a:rPr>
              <a:t>Design</a:t>
            </a:r>
          </a:p>
        </p:txBody>
      </p:sp>
      <p:sp>
        <p:nvSpPr>
          <p:cNvPr id="13" name="Rectangle 12">
            <a:extLst>
              <a:ext uri="{FF2B5EF4-FFF2-40B4-BE49-F238E27FC236}">
                <a16:creationId xmlns:a16="http://schemas.microsoft.com/office/drawing/2014/main" id="{7B767E1B-6FA7-0D17-0832-7AE74D5BD9A5}"/>
              </a:ext>
            </a:extLst>
          </p:cNvPr>
          <p:cNvSpPr/>
          <p:nvPr/>
        </p:nvSpPr>
        <p:spPr>
          <a:xfrm>
            <a:off x="295657" y="5963840"/>
            <a:ext cx="2651250"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 &amp; 4  |  </a:t>
            </a:r>
            <a:r>
              <a:rPr lang="pt-PT" sz="700" dirty="0">
                <a:solidFill>
                  <a:schemeClr val="bg1"/>
                </a:solidFill>
                <a:cs typeface="Calibri Light" panose="020F0302020204030204" pitchFamily="34" charset="0"/>
              </a:rPr>
              <a:t>Design</a:t>
            </a:r>
          </a:p>
        </p:txBody>
      </p:sp>
      <p:sp>
        <p:nvSpPr>
          <p:cNvPr id="19" name="Text Placeholder 2">
            <a:extLst>
              <a:ext uri="{FF2B5EF4-FFF2-40B4-BE49-F238E27FC236}">
                <a16:creationId xmlns:a16="http://schemas.microsoft.com/office/drawing/2014/main" id="{27F4EF10-7755-8D04-9699-3F9958F52902}"/>
              </a:ext>
            </a:extLst>
          </p:cNvPr>
          <p:cNvSpPr txBox="1">
            <a:spLocks/>
          </p:cNvSpPr>
          <p:nvPr/>
        </p:nvSpPr>
        <p:spPr>
          <a:xfrm>
            <a:off x="333376" y="453365"/>
            <a:ext cx="5067300"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Our Projects</a:t>
            </a:r>
            <a:endParaRPr lang="pt-PT" dirty="0"/>
          </a:p>
        </p:txBody>
      </p:sp>
      <p:cxnSp>
        <p:nvCxnSpPr>
          <p:cNvPr id="20" name="Straight Connector 19">
            <a:extLst>
              <a:ext uri="{FF2B5EF4-FFF2-40B4-BE49-F238E27FC236}">
                <a16:creationId xmlns:a16="http://schemas.microsoft.com/office/drawing/2014/main" id="{AEA53FD9-3167-0FD2-B86B-BA4D10F2A0A2}"/>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CC10175-2C68-F9A0-4367-E3AEC452431F}"/>
              </a:ext>
            </a:extLst>
          </p:cNvPr>
          <p:cNvSpPr/>
          <p:nvPr/>
        </p:nvSpPr>
        <p:spPr>
          <a:xfrm>
            <a:off x="6232142" y="5963843"/>
            <a:ext cx="2651251" cy="282967"/>
          </a:xfrm>
          <a:prstGeom prst="rect">
            <a:avLst/>
          </a:prstGeom>
          <a:solidFill>
            <a:srgbClr val="26B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5-6 | </a:t>
            </a:r>
            <a:r>
              <a:rPr lang="pt-PT" sz="700" b="1" dirty="0" err="1">
                <a:solidFill>
                  <a:schemeClr val="bg1"/>
                </a:solidFill>
                <a:cs typeface="Calibri Light" panose="020F0302020204030204" pitchFamily="34" charset="0"/>
              </a:rPr>
              <a:t>Construction</a:t>
            </a:r>
            <a:r>
              <a:rPr lang="pt-PT" sz="700" b="1" dirty="0">
                <a:solidFill>
                  <a:schemeClr val="bg1"/>
                </a:solidFill>
                <a:cs typeface="Calibri Light" panose="020F0302020204030204" pitchFamily="34" charset="0"/>
              </a:rPr>
              <a:t> </a:t>
            </a:r>
            <a:r>
              <a:rPr lang="pt-PT" sz="700" b="1" dirty="0" err="1">
                <a:solidFill>
                  <a:schemeClr val="bg1"/>
                </a:solidFill>
                <a:cs typeface="Calibri Light" panose="020F0302020204030204" pitchFamily="34" charset="0"/>
              </a:rPr>
              <a:t>Supervision</a:t>
            </a:r>
            <a:r>
              <a:rPr lang="pt-PT" sz="1050" b="1" dirty="0">
                <a:latin typeface="+mj-lt"/>
              </a:rPr>
              <a:t>​</a:t>
            </a:r>
          </a:p>
        </p:txBody>
      </p:sp>
      <p:sp>
        <p:nvSpPr>
          <p:cNvPr id="22" name="Rectangle 21">
            <a:extLst>
              <a:ext uri="{FF2B5EF4-FFF2-40B4-BE49-F238E27FC236}">
                <a16:creationId xmlns:a16="http://schemas.microsoft.com/office/drawing/2014/main" id="{060F366A-648B-F141-6DDC-B116DB316AF0}"/>
              </a:ext>
            </a:extLst>
          </p:cNvPr>
          <p:cNvSpPr/>
          <p:nvPr/>
        </p:nvSpPr>
        <p:spPr>
          <a:xfrm>
            <a:off x="6234135" y="5680874"/>
            <a:ext cx="2649251"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3-4 | Design​</a:t>
            </a:r>
          </a:p>
        </p:txBody>
      </p:sp>
    </p:spTree>
    <p:extLst>
      <p:ext uri="{BB962C8B-B14F-4D97-AF65-F5344CB8AC3E}">
        <p14:creationId xmlns:p14="http://schemas.microsoft.com/office/powerpoint/2010/main" val="342496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35E89-A41C-ED7F-02DE-35993AC7D6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15E64EA-1A92-69DC-29DB-892DB05126C5}"/>
              </a:ext>
            </a:extLst>
          </p:cNvPr>
          <p:cNvPicPr>
            <a:picLocks noChangeAspect="1"/>
          </p:cNvPicPr>
          <p:nvPr/>
        </p:nvPicPr>
        <p:blipFill>
          <a:blip r:embed="rId3"/>
          <a:srcRect l="13811" t="4904" r="18265" b="32968"/>
          <a:stretch>
            <a:fillRect/>
          </a:stretch>
        </p:blipFill>
        <p:spPr>
          <a:xfrm>
            <a:off x="9162522" y="1038340"/>
            <a:ext cx="2596593" cy="1583345"/>
          </a:xfrm>
          <a:prstGeom prst="rect">
            <a:avLst/>
          </a:prstGeom>
        </p:spPr>
      </p:pic>
      <p:pic>
        <p:nvPicPr>
          <p:cNvPr id="7" name="Picture 6">
            <a:extLst>
              <a:ext uri="{FF2B5EF4-FFF2-40B4-BE49-F238E27FC236}">
                <a16:creationId xmlns:a16="http://schemas.microsoft.com/office/drawing/2014/main" id="{64E03D10-F391-CCA3-2C15-F1F3760CB2C6}"/>
              </a:ext>
            </a:extLst>
          </p:cNvPr>
          <p:cNvPicPr>
            <a:picLocks noChangeAspect="1"/>
          </p:cNvPicPr>
          <p:nvPr/>
        </p:nvPicPr>
        <p:blipFill>
          <a:blip r:embed="rId4"/>
          <a:srcRect l="16596" t="4803" r="16956" b="34420"/>
          <a:stretch>
            <a:fillRect/>
          </a:stretch>
        </p:blipFill>
        <p:spPr>
          <a:xfrm>
            <a:off x="6261166" y="1038340"/>
            <a:ext cx="2611462" cy="1592412"/>
          </a:xfrm>
          <a:prstGeom prst="rect">
            <a:avLst/>
          </a:prstGeom>
        </p:spPr>
      </p:pic>
      <p:sp>
        <p:nvSpPr>
          <p:cNvPr id="2" name="Text Placeholder 1">
            <a:extLst>
              <a:ext uri="{FF2B5EF4-FFF2-40B4-BE49-F238E27FC236}">
                <a16:creationId xmlns:a16="http://schemas.microsoft.com/office/drawing/2014/main" id="{CE6AFB9A-2DF7-F5CE-B3A9-DED2F1D5BA2E}"/>
              </a:ext>
            </a:extLst>
          </p:cNvPr>
          <p:cNvSpPr txBox="1">
            <a:spLocks/>
          </p:cNvSpPr>
          <p:nvPr/>
        </p:nvSpPr>
        <p:spPr>
          <a:xfrm>
            <a:off x="6217516" y="2643814"/>
            <a:ext cx="2162174" cy="296431"/>
          </a:xfrm>
          <a:prstGeom prst="rect">
            <a:avLst/>
          </a:prstGeom>
        </p:spPr>
        <p:txBody>
          <a:bodyPr/>
          <a:lstStyle>
            <a:defPPr>
              <a:defRPr lang="en-US"/>
            </a:defPPr>
            <a:lvl1pPr indent="0">
              <a:spcBef>
                <a:spcPct val="20000"/>
              </a:spcBef>
              <a:buFont typeface="Arial" panose="020B0604020202020204" pitchFamily="34" charset="0"/>
              <a:buNone/>
              <a:defRPr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pt-PT" dirty="0"/>
              <a:t>Armando Santos</a:t>
            </a:r>
          </a:p>
        </p:txBody>
      </p:sp>
      <p:sp>
        <p:nvSpPr>
          <p:cNvPr id="15" name="Text Placeholder 10">
            <a:extLst>
              <a:ext uri="{FF2B5EF4-FFF2-40B4-BE49-F238E27FC236}">
                <a16:creationId xmlns:a16="http://schemas.microsoft.com/office/drawing/2014/main" id="{3EF4594E-8F25-2078-E385-AB22AA799406}"/>
              </a:ext>
            </a:extLst>
          </p:cNvPr>
          <p:cNvSpPr txBox="1">
            <a:spLocks/>
          </p:cNvSpPr>
          <p:nvPr/>
        </p:nvSpPr>
        <p:spPr>
          <a:xfrm>
            <a:off x="6232364" y="3007648"/>
            <a:ext cx="2418441" cy="271031"/>
          </a:xfrm>
          <a:prstGeom prst="rect">
            <a:avLst/>
          </a:prstGeom>
        </p:spPr>
        <p:txBody>
          <a:bodyPr tIns="0"/>
          <a:lstStyle>
            <a:lvl1pPr marL="0" indent="0" algn="l" defTabSz="914400" rtl="0" eaLnBrk="1" latinLnBrk="0" hangingPunct="1">
              <a:spcBef>
                <a:spcPct val="20000"/>
              </a:spcBef>
              <a:buFont typeface="Arial" panose="020B0604020202020204" pitchFamily="34" charset="0"/>
              <a:buNone/>
              <a:defRPr lang="en-US" sz="10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dirty="0"/>
              <a:t>Head of Energy Business Unit</a:t>
            </a:r>
          </a:p>
          <a:p>
            <a:r>
              <a:rPr lang="en-US" sz="900" dirty="0">
                <a:solidFill>
                  <a:srgbClr val="2A47F7"/>
                </a:solidFill>
              </a:rPr>
              <a:t>Portugal + Middle East and Africa Market</a:t>
            </a:r>
          </a:p>
        </p:txBody>
      </p:sp>
      <p:sp>
        <p:nvSpPr>
          <p:cNvPr id="16" name="Text Placeholder 12">
            <a:extLst>
              <a:ext uri="{FF2B5EF4-FFF2-40B4-BE49-F238E27FC236}">
                <a16:creationId xmlns:a16="http://schemas.microsoft.com/office/drawing/2014/main" id="{1DD2D1AC-D67E-0C32-8405-54E99D5D0C3F}"/>
              </a:ext>
            </a:extLst>
          </p:cNvPr>
          <p:cNvSpPr txBox="1">
            <a:spLocks/>
          </p:cNvSpPr>
          <p:nvPr/>
        </p:nvSpPr>
        <p:spPr>
          <a:xfrm>
            <a:off x="6232364" y="3364582"/>
            <a:ext cx="2666848" cy="3040047"/>
          </a:xfrm>
          <a:prstGeom prst="rect">
            <a:avLst/>
          </a:prstGeom>
        </p:spPr>
        <p:txBody>
          <a:bodyPr/>
          <a:lstStyle>
            <a:defPPr>
              <a:defRPr lang="en-US"/>
            </a:defPPr>
            <a:lvl1pPr indent="0" algn="just">
              <a:spcBef>
                <a:spcPct val="20000"/>
              </a:spcBef>
              <a:buFont typeface="Arial" panose="020B0604020202020204" pitchFamily="34" charset="0"/>
              <a:buNone/>
              <a:defRPr sz="750"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800"/>
            </a:lvl3pPr>
            <a:lvl4pPr marL="1600200" indent="-228600">
              <a:spcBef>
                <a:spcPct val="20000"/>
              </a:spcBef>
              <a:buFont typeface="Arial" panose="020B0604020202020204" pitchFamily="34" charset="0"/>
              <a:buChar char="–"/>
              <a:defRPr sz="2800"/>
            </a:lvl4pPr>
            <a:lvl5pPr marL="2057400" indent="-228600">
              <a:spcBef>
                <a:spcPct val="20000"/>
              </a:spcBef>
              <a:buFont typeface="Arial" panose="020B0604020202020204" pitchFamily="34" charset="0"/>
              <a:buChar char="»"/>
              <a:defRPr sz="28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Master's in Electrical Engineering, with a specialization in Electrical Energy Systems from ISEP, has more than 15 years of national and international experience in energy production, transportation, and distribution projects, such as photovoltaic solar plants, energy storage systems, wind farms, mini-hydro plants, substations, and transmission lines up to 500 kV, especially in Portugal, Angola, Mozambique, Algeria, Chile, among others. </a:t>
            </a:r>
          </a:p>
          <a:p>
            <a:endParaRPr lang="en-US" dirty="0"/>
          </a:p>
          <a:p>
            <a:r>
              <a:rPr lang="en-US" dirty="0"/>
              <a:t>Armando Santos has been linked to them since their conception phase (studies and projects), through procurement, construction, assembly, and commissioning. </a:t>
            </a:r>
          </a:p>
          <a:p>
            <a:endParaRPr lang="en-US" dirty="0"/>
          </a:p>
          <a:p>
            <a:r>
              <a:rPr lang="en-US" dirty="0"/>
              <a:t>At Quadrante Group since 2017 he is currently Global Partner, Head of the Energy Business Unit and Global Account Lead of the Energy Business Sector, for the Portuguese, Middle Eastern and African markets.</a:t>
            </a:r>
          </a:p>
        </p:txBody>
      </p:sp>
      <p:sp>
        <p:nvSpPr>
          <p:cNvPr id="17" name="Text Placeholder 12">
            <a:extLst>
              <a:ext uri="{FF2B5EF4-FFF2-40B4-BE49-F238E27FC236}">
                <a16:creationId xmlns:a16="http://schemas.microsoft.com/office/drawing/2014/main" id="{D6740010-CDBA-2735-3537-8648C1313EC8}"/>
              </a:ext>
            </a:extLst>
          </p:cNvPr>
          <p:cNvSpPr txBox="1">
            <a:spLocks/>
          </p:cNvSpPr>
          <p:nvPr/>
        </p:nvSpPr>
        <p:spPr>
          <a:xfrm>
            <a:off x="9072157" y="3360228"/>
            <a:ext cx="2766220" cy="3044406"/>
          </a:xfrm>
          <a:prstGeom prst="rect">
            <a:avLst/>
          </a:prstGeom>
        </p:spPr>
        <p:txBody>
          <a:bodyPr/>
          <a:lstStyle>
            <a:defPPr>
              <a:defRPr lang="en-US"/>
            </a:defPPr>
            <a:lvl1pPr indent="0" algn="just">
              <a:spcBef>
                <a:spcPct val="20000"/>
              </a:spcBef>
              <a:buFont typeface="Arial" panose="020B0604020202020204" pitchFamily="34" charset="0"/>
              <a:buNone/>
              <a:defRPr sz="750"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800"/>
            </a:lvl3pPr>
            <a:lvl4pPr marL="1600200" indent="-228600">
              <a:spcBef>
                <a:spcPct val="20000"/>
              </a:spcBef>
              <a:buFont typeface="Arial" panose="020B0604020202020204" pitchFamily="34" charset="0"/>
              <a:buChar char="–"/>
              <a:defRPr sz="2800"/>
            </a:lvl4pPr>
            <a:lvl5pPr marL="2057400" indent="-228600">
              <a:spcBef>
                <a:spcPct val="20000"/>
              </a:spcBef>
              <a:buFont typeface="Arial" panose="020B0604020202020204" pitchFamily="34" charset="0"/>
              <a:buChar char="»"/>
              <a:defRPr sz="28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solidFill>
                  <a:srgbClr val="182A54"/>
                </a:solidFill>
              </a:rPr>
              <a:t>António Lorena holds a master’s degree in environmental engineering from IST and has 16 years of experience in the fields of waste management, circular economy, and public policies. </a:t>
            </a:r>
          </a:p>
          <a:p>
            <a:endParaRPr lang="en-US" dirty="0">
              <a:solidFill>
                <a:srgbClr val="182A54"/>
              </a:solidFill>
            </a:endParaRPr>
          </a:p>
          <a:p>
            <a:r>
              <a:rPr lang="en-US" dirty="0">
                <a:solidFill>
                  <a:srgbClr val="182A54"/>
                </a:solidFill>
              </a:rPr>
              <a:t>Currently he is the Head of the Sustainability Business Unit of the Quadrante Group and has been Managing Partner of 3drivers since 2016. At 3drivers he has also coordinated several strategic projects, having worked with the corporate and public sectors. </a:t>
            </a:r>
          </a:p>
          <a:p>
            <a:endParaRPr lang="en-US" dirty="0">
              <a:solidFill>
                <a:srgbClr val="182A54"/>
              </a:solidFill>
            </a:endParaRPr>
          </a:p>
          <a:p>
            <a:r>
              <a:rPr lang="en-US" dirty="0">
                <a:solidFill>
                  <a:srgbClr val="182A54"/>
                </a:solidFill>
              </a:rPr>
              <a:t>His work includes projects such as the definition of the Agenda for Carbon Neutrality and the Circular Economy in the AEC Sector, as well as the drafting of the National Strategy for the Efficient Use of Resources. He has collaborated to promote the circular economy in Portugal, in particular co-authoring the 2030 National Research and Innovation Agenda for the Circular Economy. He is also the author of several scientific papers on the evaluation of waste management policies.</a:t>
            </a:r>
          </a:p>
        </p:txBody>
      </p:sp>
      <p:sp>
        <p:nvSpPr>
          <p:cNvPr id="18" name="Text Placeholder 12">
            <a:extLst>
              <a:ext uri="{FF2B5EF4-FFF2-40B4-BE49-F238E27FC236}">
                <a16:creationId xmlns:a16="http://schemas.microsoft.com/office/drawing/2014/main" id="{62037BC1-E653-4514-87DA-9C162026FD8D}"/>
              </a:ext>
            </a:extLst>
          </p:cNvPr>
          <p:cNvSpPr txBox="1">
            <a:spLocks/>
          </p:cNvSpPr>
          <p:nvPr/>
        </p:nvSpPr>
        <p:spPr>
          <a:xfrm>
            <a:off x="3254429" y="3360227"/>
            <a:ext cx="2714625" cy="3044407"/>
          </a:xfrm>
          <a:prstGeom prst="rect">
            <a:avLst/>
          </a:prstGeom>
        </p:spPr>
        <p:txBody>
          <a:bodyPr/>
          <a:lstStyle>
            <a:defPPr>
              <a:defRPr lang="en-US"/>
            </a:defPPr>
            <a:lvl1pPr indent="0" algn="just">
              <a:spcBef>
                <a:spcPct val="20000"/>
              </a:spcBef>
              <a:buFont typeface="Arial" panose="020B0604020202020204" pitchFamily="34" charset="0"/>
              <a:buNone/>
              <a:defRPr sz="750"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800"/>
            </a:lvl3pPr>
            <a:lvl4pPr marL="1600200" indent="-228600">
              <a:spcBef>
                <a:spcPct val="20000"/>
              </a:spcBef>
              <a:buFont typeface="Arial" panose="020B0604020202020204" pitchFamily="34" charset="0"/>
              <a:buChar char="–"/>
              <a:defRPr sz="2800"/>
            </a:lvl4pPr>
            <a:lvl5pPr marL="2057400" indent="-228600">
              <a:spcBef>
                <a:spcPct val="20000"/>
              </a:spcBef>
              <a:buFont typeface="Arial" panose="020B0604020202020204" pitchFamily="34" charset="0"/>
              <a:buChar char="»"/>
              <a:defRPr sz="28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Matías Ramón </a:t>
            </a:r>
            <a:r>
              <a:rPr lang="en-US" dirty="0" err="1"/>
              <a:t>Arteu</a:t>
            </a:r>
            <a:r>
              <a:rPr lang="en-US" dirty="0"/>
              <a:t> is a highly experienced professional with over two decades of expertise in managing complex projects within demanding and mission-critical environments. Since 2005, Matías has played a pivotal role in the development of data center projects at Schneider Electric, establishing a robust foundation in critical power infrastructure across key sectors including nuclear energy, aviation, and petrochemicals. </a:t>
            </a:r>
          </a:p>
          <a:p>
            <a:endParaRPr lang="en-US" dirty="0"/>
          </a:p>
          <a:p>
            <a:r>
              <a:rPr lang="en-US" dirty="0"/>
              <a:t>Matías complements his technical background in Industrial Engineering with advanced executive education such as a PDG from IESE Business School, a certified Professional Manager by INSEAD and possesses a Diploma in Marketing Management from EADA Business School. </a:t>
            </a:r>
          </a:p>
          <a:p>
            <a:endParaRPr lang="en-US" dirty="0"/>
          </a:p>
          <a:p>
            <a:r>
              <a:rPr lang="en-US" dirty="0"/>
              <a:t>Currently serving in dual executive capacities as Director of Data Centers at Meta Engineering and Director of Energy at </a:t>
            </a:r>
            <a:r>
              <a:rPr lang="en-US" dirty="0" err="1"/>
              <a:t>Izharia</a:t>
            </a:r>
            <a:r>
              <a:rPr lang="en-US" dirty="0"/>
              <a:t> (both integral companies within the Compass Group), Matías lead the development and implementation of cutting-edge solutions across the energy and data center sectors.</a:t>
            </a:r>
          </a:p>
        </p:txBody>
      </p:sp>
      <p:sp>
        <p:nvSpPr>
          <p:cNvPr id="20" name="Text Placeholder 1">
            <a:extLst>
              <a:ext uri="{FF2B5EF4-FFF2-40B4-BE49-F238E27FC236}">
                <a16:creationId xmlns:a16="http://schemas.microsoft.com/office/drawing/2014/main" id="{4B820DD0-75C4-B846-5406-7C822EAD145C}"/>
              </a:ext>
            </a:extLst>
          </p:cNvPr>
          <p:cNvSpPr txBox="1">
            <a:spLocks/>
          </p:cNvSpPr>
          <p:nvPr/>
        </p:nvSpPr>
        <p:spPr>
          <a:xfrm>
            <a:off x="380031" y="2634658"/>
            <a:ext cx="2162174" cy="29643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4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800" dirty="0"/>
              <a:t>João Rocha</a:t>
            </a:r>
          </a:p>
        </p:txBody>
      </p:sp>
      <p:sp>
        <p:nvSpPr>
          <p:cNvPr id="21" name="Text Placeholder 2">
            <a:extLst>
              <a:ext uri="{FF2B5EF4-FFF2-40B4-BE49-F238E27FC236}">
                <a16:creationId xmlns:a16="http://schemas.microsoft.com/office/drawing/2014/main" id="{BB6D0C0B-97A2-7DCA-9ADA-F6B0F98BCEE9}"/>
              </a:ext>
            </a:extLst>
          </p:cNvPr>
          <p:cNvSpPr txBox="1">
            <a:spLocks/>
          </p:cNvSpPr>
          <p:nvPr/>
        </p:nvSpPr>
        <p:spPr>
          <a:xfrm>
            <a:off x="380031" y="3007653"/>
            <a:ext cx="2821304" cy="271031"/>
          </a:xfrm>
          <a:prstGeom prst="rect">
            <a:avLst/>
          </a:prstGeom>
        </p:spPr>
        <p:txBody>
          <a:bodyPr tIns="0"/>
          <a:lstStyle>
            <a:lvl1pPr marL="0" indent="0" algn="l" defTabSz="914400" rtl="0" eaLnBrk="1" latinLnBrk="0" hangingPunct="1">
              <a:spcBef>
                <a:spcPct val="20000"/>
              </a:spcBef>
              <a:buFont typeface="Arial" panose="020B0604020202020204" pitchFamily="34" charset="0"/>
              <a:buNone/>
              <a:defRPr lang="en-US" sz="10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dirty="0"/>
              <a:t>Client Manager - Global Projects - Data Centers</a:t>
            </a:r>
          </a:p>
          <a:p>
            <a:r>
              <a:rPr lang="en-US" sz="900" dirty="0">
                <a:solidFill>
                  <a:srgbClr val="2A47F7"/>
                </a:solidFill>
              </a:rPr>
              <a:t>Portugal + Middle East and Africa Market</a:t>
            </a:r>
          </a:p>
        </p:txBody>
      </p:sp>
      <p:sp>
        <p:nvSpPr>
          <p:cNvPr id="22" name="Text Placeholder 1">
            <a:extLst>
              <a:ext uri="{FF2B5EF4-FFF2-40B4-BE49-F238E27FC236}">
                <a16:creationId xmlns:a16="http://schemas.microsoft.com/office/drawing/2014/main" id="{7B444236-60C6-8A97-E633-3F235038BED0}"/>
              </a:ext>
            </a:extLst>
          </p:cNvPr>
          <p:cNvSpPr txBox="1">
            <a:spLocks/>
          </p:cNvSpPr>
          <p:nvPr/>
        </p:nvSpPr>
        <p:spPr>
          <a:xfrm>
            <a:off x="9077202" y="2634658"/>
            <a:ext cx="2162174" cy="296431"/>
          </a:xfrm>
          <a:prstGeom prst="rect">
            <a:avLst/>
          </a:prstGeom>
        </p:spPr>
        <p:txBody>
          <a:bodyPr/>
          <a:lstStyle>
            <a:defPPr>
              <a:defRPr lang="en-US"/>
            </a:defPPr>
            <a:lvl1pPr indent="0">
              <a:spcBef>
                <a:spcPct val="20000"/>
              </a:spcBef>
              <a:buFont typeface="Arial" panose="020B0604020202020204" pitchFamily="34" charset="0"/>
              <a:buNone/>
              <a:defRPr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pt-PT" dirty="0"/>
              <a:t>António Lorena</a:t>
            </a:r>
          </a:p>
        </p:txBody>
      </p:sp>
      <p:sp>
        <p:nvSpPr>
          <p:cNvPr id="23" name="Text Placeholder 2">
            <a:extLst>
              <a:ext uri="{FF2B5EF4-FFF2-40B4-BE49-F238E27FC236}">
                <a16:creationId xmlns:a16="http://schemas.microsoft.com/office/drawing/2014/main" id="{C41EC2BF-A936-5B36-F925-8744F92FF68A}"/>
              </a:ext>
            </a:extLst>
          </p:cNvPr>
          <p:cNvSpPr txBox="1">
            <a:spLocks/>
          </p:cNvSpPr>
          <p:nvPr/>
        </p:nvSpPr>
        <p:spPr>
          <a:xfrm>
            <a:off x="9077201" y="3007653"/>
            <a:ext cx="2838425" cy="271031"/>
          </a:xfrm>
          <a:prstGeom prst="rect">
            <a:avLst/>
          </a:prstGeom>
        </p:spPr>
        <p:txBody>
          <a:bodyPr tIns="0"/>
          <a:lstStyle>
            <a:lvl1pPr marL="0" indent="0" algn="l" defTabSz="914400" rtl="0" eaLnBrk="1" latinLnBrk="0" hangingPunct="1">
              <a:spcBef>
                <a:spcPct val="20000"/>
              </a:spcBef>
              <a:buFont typeface="Arial" panose="020B0604020202020204" pitchFamily="34" charset="0"/>
              <a:buNone/>
              <a:defRPr lang="en-US" sz="10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dirty="0"/>
              <a:t>Head of Sustainability</a:t>
            </a:r>
          </a:p>
          <a:p>
            <a:r>
              <a:rPr lang="en-US" sz="900" dirty="0">
                <a:solidFill>
                  <a:srgbClr val="2A47F7"/>
                </a:solidFill>
              </a:rPr>
              <a:t>Global</a:t>
            </a:r>
          </a:p>
        </p:txBody>
      </p:sp>
      <p:sp>
        <p:nvSpPr>
          <p:cNvPr id="24" name="Text Placeholder 1">
            <a:extLst>
              <a:ext uri="{FF2B5EF4-FFF2-40B4-BE49-F238E27FC236}">
                <a16:creationId xmlns:a16="http://schemas.microsoft.com/office/drawing/2014/main" id="{BE0D2949-CB07-05B1-2DEF-885FDA124200}"/>
              </a:ext>
            </a:extLst>
          </p:cNvPr>
          <p:cNvSpPr txBox="1">
            <a:spLocks/>
          </p:cNvSpPr>
          <p:nvPr/>
        </p:nvSpPr>
        <p:spPr>
          <a:xfrm>
            <a:off x="3254427" y="2643819"/>
            <a:ext cx="2773822" cy="296431"/>
          </a:xfrm>
          <a:prstGeom prst="rect">
            <a:avLst/>
          </a:prstGeom>
        </p:spPr>
        <p:txBody>
          <a:bodyPr/>
          <a:lstStyle>
            <a:defPPr>
              <a:defRPr lang="en-US"/>
            </a:defPPr>
            <a:lvl1pPr indent="0">
              <a:spcBef>
                <a:spcPct val="20000"/>
              </a:spcBef>
              <a:buFont typeface="Arial" panose="020B0604020202020204" pitchFamily="34" charset="0"/>
              <a:buNone/>
              <a:defRPr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pt-PT" dirty="0" err="1"/>
              <a:t>Matías</a:t>
            </a:r>
            <a:r>
              <a:rPr lang="pt-PT" dirty="0"/>
              <a:t> </a:t>
            </a:r>
            <a:r>
              <a:rPr lang="pt-PT" dirty="0" err="1"/>
              <a:t>Ramón</a:t>
            </a:r>
            <a:r>
              <a:rPr lang="pt-PT" dirty="0"/>
              <a:t> </a:t>
            </a:r>
            <a:r>
              <a:rPr lang="pt-PT" dirty="0" err="1"/>
              <a:t>Arteu</a:t>
            </a:r>
            <a:r>
              <a:rPr lang="pt-PT" dirty="0"/>
              <a:t> </a:t>
            </a:r>
          </a:p>
        </p:txBody>
      </p:sp>
      <p:sp>
        <p:nvSpPr>
          <p:cNvPr id="25" name="Text Placeholder 2">
            <a:extLst>
              <a:ext uri="{FF2B5EF4-FFF2-40B4-BE49-F238E27FC236}">
                <a16:creationId xmlns:a16="http://schemas.microsoft.com/office/drawing/2014/main" id="{E99D2FF1-D725-265D-9318-C78A3CA8504E}"/>
              </a:ext>
            </a:extLst>
          </p:cNvPr>
          <p:cNvSpPr txBox="1">
            <a:spLocks/>
          </p:cNvSpPr>
          <p:nvPr/>
        </p:nvSpPr>
        <p:spPr>
          <a:xfrm>
            <a:off x="3254427" y="3007653"/>
            <a:ext cx="2373679" cy="271031"/>
          </a:xfrm>
          <a:prstGeom prst="rect">
            <a:avLst/>
          </a:prstGeom>
        </p:spPr>
        <p:txBody>
          <a:bodyPr tIns="0"/>
          <a:lstStyle>
            <a:lvl1pPr marL="0" indent="0" algn="l" defTabSz="914400" rtl="0" eaLnBrk="1" latinLnBrk="0" hangingPunct="1">
              <a:spcBef>
                <a:spcPct val="20000"/>
              </a:spcBef>
              <a:buFont typeface="Arial" panose="020B0604020202020204" pitchFamily="34" charset="0"/>
              <a:buNone/>
              <a:defRPr lang="en-US" sz="10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dirty="0">
                <a:solidFill>
                  <a:srgbClr val="182A54"/>
                </a:solidFill>
              </a:rPr>
              <a:t>Head of Data Centers Business Unit</a:t>
            </a:r>
          </a:p>
          <a:p>
            <a:r>
              <a:rPr lang="en-US" sz="900" dirty="0">
                <a:solidFill>
                  <a:srgbClr val="2A47F7"/>
                </a:solidFill>
              </a:rPr>
              <a:t>Spain + LATAM</a:t>
            </a:r>
          </a:p>
        </p:txBody>
      </p:sp>
      <p:sp>
        <p:nvSpPr>
          <p:cNvPr id="26" name="Text Placeholder 12">
            <a:extLst>
              <a:ext uri="{FF2B5EF4-FFF2-40B4-BE49-F238E27FC236}">
                <a16:creationId xmlns:a16="http://schemas.microsoft.com/office/drawing/2014/main" id="{7B7202A1-885B-5AEE-FC4E-66CCD0D50D86}"/>
              </a:ext>
            </a:extLst>
          </p:cNvPr>
          <p:cNvSpPr txBox="1">
            <a:spLocks/>
          </p:cNvSpPr>
          <p:nvPr/>
        </p:nvSpPr>
        <p:spPr>
          <a:xfrm>
            <a:off x="380029" y="3364001"/>
            <a:ext cx="2714625" cy="3040047"/>
          </a:xfrm>
          <a:prstGeom prst="rect">
            <a:avLst/>
          </a:prstGeom>
        </p:spPr>
        <p:txBody>
          <a:bodyPr/>
          <a:lstStyle>
            <a:defPPr>
              <a:defRPr lang="en-US"/>
            </a:defPPr>
            <a:lvl1pPr indent="0" algn="just">
              <a:spcBef>
                <a:spcPct val="20000"/>
              </a:spcBef>
              <a:buFont typeface="Arial" panose="020B0604020202020204" pitchFamily="34" charset="0"/>
              <a:buNone/>
              <a:defRPr sz="750" b="0" baseline="0">
                <a:solidFill>
                  <a:srgbClr val="1C3154"/>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800"/>
            </a:lvl3pPr>
            <a:lvl4pPr marL="1600200" indent="-228600">
              <a:spcBef>
                <a:spcPct val="20000"/>
              </a:spcBef>
              <a:buFont typeface="Arial" panose="020B0604020202020204" pitchFamily="34" charset="0"/>
              <a:buChar char="–"/>
              <a:defRPr sz="2800"/>
            </a:lvl4pPr>
            <a:lvl5pPr marL="2057400" indent="-228600">
              <a:spcBef>
                <a:spcPct val="20000"/>
              </a:spcBef>
              <a:buFont typeface="Arial" panose="020B0604020202020204" pitchFamily="34" charset="0"/>
              <a:buChar char="»"/>
              <a:defRPr sz="28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Holder of a Master's Degree in Civil Engineering from FEUP, with specialization in Structures, João Rocha boasts 12 years of professional experience in Engineering and Consulting. </a:t>
            </a:r>
          </a:p>
          <a:p>
            <a:endParaRPr lang="en-US" dirty="0"/>
          </a:p>
          <a:p>
            <a:r>
              <a:rPr lang="en-US" dirty="0"/>
              <a:t>Throughout his professional career, he has developed Building Structure projects of various types, including museums, offices, residential buildings, hotels and industrial buildings, in various markets, including Portugal, Brazil, Angola and Switzerland. He joined the Quadrante Group in 2019 and currently serves as Head of Buildings and Urban Development for the Portuguese, Middle Eastern and African markets.</a:t>
            </a:r>
          </a:p>
        </p:txBody>
      </p:sp>
      <p:sp>
        <p:nvSpPr>
          <p:cNvPr id="4" name="Text Placeholder 3">
            <a:extLst>
              <a:ext uri="{FF2B5EF4-FFF2-40B4-BE49-F238E27FC236}">
                <a16:creationId xmlns:a16="http://schemas.microsoft.com/office/drawing/2014/main" id="{F71A834A-2947-410C-182D-27B03B8FD9BA}"/>
              </a:ext>
            </a:extLst>
          </p:cNvPr>
          <p:cNvSpPr>
            <a:spLocks noGrp="1"/>
          </p:cNvSpPr>
          <p:nvPr>
            <p:ph type="body" sz="quarter" idx="19"/>
          </p:nvPr>
        </p:nvSpPr>
        <p:spPr/>
        <p:txBody>
          <a:bodyPr/>
          <a:lstStyle/>
          <a:p>
            <a:r>
              <a:rPr lang="pt-PT" dirty="0" err="1"/>
              <a:t>Main</a:t>
            </a:r>
            <a:r>
              <a:rPr lang="pt-PT" dirty="0"/>
              <a:t> Team</a:t>
            </a:r>
          </a:p>
        </p:txBody>
      </p:sp>
      <p:sp>
        <p:nvSpPr>
          <p:cNvPr id="56" name="Text Placeholder 1">
            <a:extLst>
              <a:ext uri="{FF2B5EF4-FFF2-40B4-BE49-F238E27FC236}">
                <a16:creationId xmlns:a16="http://schemas.microsoft.com/office/drawing/2014/main" id="{71C177F4-2671-DBD1-0443-0AA44FF1BF73}"/>
              </a:ext>
            </a:extLst>
          </p:cNvPr>
          <p:cNvSpPr txBox="1">
            <a:spLocks/>
          </p:cNvSpPr>
          <p:nvPr/>
        </p:nvSpPr>
        <p:spPr>
          <a:xfrm>
            <a:off x="824226" y="3703736"/>
            <a:ext cx="1906488" cy="32970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400" b="0" kern="1200" baseline="0" dirty="0">
                <a:solidFill>
                  <a:srgbClr val="1C3154"/>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PT" sz="1800" dirty="0">
              <a:solidFill>
                <a:srgbClr val="182A54"/>
              </a:solidFill>
            </a:endParaRPr>
          </a:p>
        </p:txBody>
      </p:sp>
      <p:pic>
        <p:nvPicPr>
          <p:cNvPr id="27" name="Picture 26">
            <a:extLst>
              <a:ext uri="{FF2B5EF4-FFF2-40B4-BE49-F238E27FC236}">
                <a16:creationId xmlns:a16="http://schemas.microsoft.com/office/drawing/2014/main" id="{B809FA41-601E-142F-D90F-EB73CC87CC94}"/>
              </a:ext>
            </a:extLst>
          </p:cNvPr>
          <p:cNvPicPr>
            <a:picLocks noChangeAspect="1"/>
          </p:cNvPicPr>
          <p:nvPr/>
        </p:nvPicPr>
        <p:blipFill>
          <a:blip r:embed="rId5"/>
          <a:srcRect l="16354" t="4194" r="15833" b="33785"/>
          <a:stretch/>
        </p:blipFill>
        <p:spPr>
          <a:xfrm>
            <a:off x="453190" y="1038344"/>
            <a:ext cx="2596794" cy="1583342"/>
          </a:xfrm>
          <a:prstGeom prst="rect">
            <a:avLst/>
          </a:prstGeom>
        </p:spPr>
      </p:pic>
      <p:pic>
        <p:nvPicPr>
          <p:cNvPr id="29" name="Picture 28" descr="A person in a suit with his arms crossed&#10;&#10;AI-generated content may be incorrect.">
            <a:extLst>
              <a:ext uri="{FF2B5EF4-FFF2-40B4-BE49-F238E27FC236}">
                <a16:creationId xmlns:a16="http://schemas.microsoft.com/office/drawing/2014/main" id="{449317CF-1296-0E09-0732-106A8F857FE6}"/>
              </a:ext>
            </a:extLst>
          </p:cNvPr>
          <p:cNvPicPr>
            <a:picLocks noChangeAspect="1"/>
          </p:cNvPicPr>
          <p:nvPr/>
        </p:nvPicPr>
        <p:blipFill>
          <a:blip r:embed="rId6"/>
          <a:srcRect l="16015" t="4422" r="11918" b="29537"/>
          <a:stretch>
            <a:fillRect/>
          </a:stretch>
        </p:blipFill>
        <p:spPr>
          <a:xfrm>
            <a:off x="3329891" y="1038344"/>
            <a:ext cx="2624449" cy="1600330"/>
          </a:xfrm>
          <a:prstGeom prst="rect">
            <a:avLst/>
          </a:prstGeom>
        </p:spPr>
      </p:pic>
    </p:spTree>
    <p:extLst>
      <p:ext uri="{BB962C8B-B14F-4D97-AF65-F5344CB8AC3E}">
        <p14:creationId xmlns:p14="http://schemas.microsoft.com/office/powerpoint/2010/main" val="421026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B12AE-6D71-A1C1-C751-B8D012C26B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FA24B7-78D8-4AFD-69F0-5F12B84BC1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503"/>
            <a:ext cx="12190413" cy="6851497"/>
          </a:xfrm>
          <a:prstGeom prst="rect">
            <a:avLst/>
          </a:prstGeom>
        </p:spPr>
      </p:pic>
      <p:sp>
        <p:nvSpPr>
          <p:cNvPr id="3" name="Rectangle 2">
            <a:extLst>
              <a:ext uri="{FF2B5EF4-FFF2-40B4-BE49-F238E27FC236}">
                <a16:creationId xmlns:a16="http://schemas.microsoft.com/office/drawing/2014/main" id="{5E281D55-9268-CC89-4DE0-3B6146F34A73}"/>
              </a:ext>
            </a:extLst>
          </p:cNvPr>
          <p:cNvSpPr>
            <a:spLocks/>
          </p:cNvSpPr>
          <p:nvPr/>
        </p:nvSpPr>
        <p:spPr>
          <a:xfrm>
            <a:off x="0" y="0"/>
            <a:ext cx="12190413" cy="685800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5EF82644-4633-2871-2BF0-7AD9510211F4}"/>
              </a:ext>
            </a:extLst>
          </p:cNvPr>
          <p:cNvSpPr/>
          <p:nvPr/>
        </p:nvSpPr>
        <p:spPr>
          <a:xfrm>
            <a:off x="3364702" y="698500"/>
            <a:ext cx="5461008" cy="5461000"/>
          </a:xfrm>
          <a:prstGeom prst="ellipse">
            <a:avLst/>
          </a:prstGeom>
          <a:gradFill flip="none" rotWithShape="1">
            <a:gsLst>
              <a:gs pos="0">
                <a:srgbClr val="2A47F7">
                  <a:alpha val="85000"/>
                </a:srgbClr>
              </a:gs>
              <a:gs pos="62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A866DFEC-3810-522D-87B5-0204BC99E87F}"/>
              </a:ext>
            </a:extLst>
          </p:cNvPr>
          <p:cNvSpPr txBox="1"/>
          <p:nvPr/>
        </p:nvSpPr>
        <p:spPr>
          <a:xfrm>
            <a:off x="1820458" y="3198168"/>
            <a:ext cx="8549497" cy="461665"/>
          </a:xfrm>
          <a:prstGeom prst="rect">
            <a:avLst/>
          </a:prstGeom>
          <a:noFill/>
        </p:spPr>
        <p:txBody>
          <a:bodyPr wrap="square" anchor="ctr">
            <a:spAutoFit/>
          </a:bodyPr>
          <a:lstStyle/>
          <a:p>
            <a:pPr algn="ctr"/>
            <a:r>
              <a:rPr lang="en-US" sz="24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Critical Infrastructures for a resilient future</a:t>
            </a:r>
          </a:p>
        </p:txBody>
      </p:sp>
      <p:pic>
        <p:nvPicPr>
          <p:cNvPr id="6" name="Graphic 5">
            <a:extLst>
              <a:ext uri="{FF2B5EF4-FFF2-40B4-BE49-F238E27FC236}">
                <a16:creationId xmlns:a16="http://schemas.microsoft.com/office/drawing/2014/main" id="{F341F1E7-FB3B-F779-24C1-AF94EC264570}"/>
              </a:ext>
            </a:extLst>
          </p:cNvPr>
          <p:cNvPicPr>
            <a:picLocks noChangeAspect="1"/>
          </p:cNvPicPr>
          <p:nvPr/>
        </p:nvPicPr>
        <p:blipFill>
          <a:blip r:embed="rId4">
            <a:extLst>
              <a:ext uri="{96DAC541-7B7A-43D3-8B79-37D633B846F1}">
                <asvg:svgBlip xmlns:asvg="http://schemas.microsoft.com/office/drawing/2016/SVG/main" r:embed="rId5"/>
              </a:ext>
            </a:extLst>
          </a:blip>
          <a:srcRect r="74207" b="11598"/>
          <a:stretch>
            <a:fillRect/>
          </a:stretch>
        </p:blipFill>
        <p:spPr>
          <a:xfrm>
            <a:off x="5512559" y="6090052"/>
            <a:ext cx="1388756" cy="388264"/>
          </a:xfrm>
          <a:prstGeom prst="rect">
            <a:avLst/>
          </a:prstGeom>
        </p:spPr>
      </p:pic>
    </p:spTree>
    <p:extLst>
      <p:ext uri="{BB962C8B-B14F-4D97-AF65-F5344CB8AC3E}">
        <p14:creationId xmlns:p14="http://schemas.microsoft.com/office/powerpoint/2010/main" val="2852122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3AFFE56-19AE-6E37-8DB8-58256A3CB8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5214" y="2672571"/>
            <a:ext cx="2773246" cy="649980"/>
          </a:xfrm>
          <a:prstGeom prst="rect">
            <a:avLst/>
          </a:prstGeom>
        </p:spPr>
      </p:pic>
      <p:sp>
        <p:nvSpPr>
          <p:cNvPr id="21" name="TextBox 20">
            <a:extLst>
              <a:ext uri="{FF2B5EF4-FFF2-40B4-BE49-F238E27FC236}">
                <a16:creationId xmlns:a16="http://schemas.microsoft.com/office/drawing/2014/main" id="{64AB1DEC-2827-93C5-134E-4AD734433C22}"/>
              </a:ext>
            </a:extLst>
          </p:cNvPr>
          <p:cNvSpPr txBox="1"/>
          <p:nvPr/>
        </p:nvSpPr>
        <p:spPr>
          <a:xfrm>
            <a:off x="4667250" y="5100306"/>
            <a:ext cx="2855912" cy="1200329"/>
          </a:xfrm>
          <a:prstGeom prst="rect">
            <a:avLst/>
          </a:prstGeom>
          <a:noFill/>
        </p:spPr>
        <p:txBody>
          <a:bodyPr wrap="square" rtlCol="0">
            <a:spAutoFit/>
          </a:bodyPr>
          <a:lstStyle/>
          <a:p>
            <a:pPr algn="ctr" rtl="0"/>
            <a:r>
              <a:rPr lang="pt-BR" sz="900" b="1" i="0" u="none" strike="noStrike" kern="1200" baseline="0" dirty="0">
                <a:solidFill>
                  <a:srgbClr val="1C3154"/>
                </a:solidFill>
                <a:latin typeface="+mn-lt"/>
                <a:ea typeface="+mn-ea"/>
                <a:cs typeface="+mn-cs"/>
              </a:rPr>
              <a:t>SPAIN</a:t>
            </a:r>
          </a:p>
          <a:p>
            <a:pPr algn="ctr" rtl="0"/>
            <a:r>
              <a:rPr lang="pt-BR" sz="900" b="0" i="0" u="none" strike="noStrike" kern="1200" baseline="0" dirty="0">
                <a:solidFill>
                  <a:srgbClr val="1C3154"/>
                </a:solidFill>
                <a:latin typeface="+mn-lt"/>
                <a:ea typeface="+mn-ea"/>
                <a:cs typeface="+mn-cs"/>
              </a:rPr>
              <a:t>Bac de Roda 64, Edifício D, Planta 2ª</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08019 Barcelona </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info@metaengineering.com</a:t>
            </a:r>
            <a:br>
              <a:rPr lang="pt-BR" sz="900" b="0" i="0" u="none" strike="noStrike" kern="1200" baseline="0" dirty="0">
                <a:solidFill>
                  <a:srgbClr val="1C3154"/>
                </a:solidFill>
                <a:latin typeface="+mn-lt"/>
                <a:ea typeface="+mn-ea"/>
                <a:cs typeface="+mn-cs"/>
              </a:rPr>
            </a:b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+34 93 970 1990</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metaengineering.com</a:t>
            </a:r>
          </a:p>
          <a:p>
            <a:pPr algn="ctr" rtl="0"/>
            <a:endParaRPr lang="pt-BR" sz="900" b="0" i="0" u="none" strike="noStrike" kern="1200" baseline="0" dirty="0">
              <a:solidFill>
                <a:srgbClr val="1C3154"/>
              </a:solidFill>
              <a:latin typeface="+mn-lt"/>
              <a:ea typeface="+mn-ea"/>
              <a:cs typeface="+mn-cs"/>
            </a:endParaRPr>
          </a:p>
        </p:txBody>
      </p:sp>
      <p:pic>
        <p:nvPicPr>
          <p:cNvPr id="17" name="Graphic 16">
            <a:extLst>
              <a:ext uri="{FF2B5EF4-FFF2-40B4-BE49-F238E27FC236}">
                <a16:creationId xmlns:a16="http://schemas.microsoft.com/office/drawing/2014/main" id="{A28C17CE-4CA2-895C-4DAA-F303F4A0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5822" y="4425409"/>
            <a:ext cx="1578768" cy="281925"/>
          </a:xfrm>
          <a:prstGeom prst="rect">
            <a:avLst/>
          </a:prstGeom>
        </p:spPr>
      </p:pic>
      <p:grpSp>
        <p:nvGrpSpPr>
          <p:cNvPr id="4" name="Group 3">
            <a:extLst>
              <a:ext uri="{FF2B5EF4-FFF2-40B4-BE49-F238E27FC236}">
                <a16:creationId xmlns:a16="http://schemas.microsoft.com/office/drawing/2014/main" id="{F8D99608-5D96-5E36-DE70-274B88A945D7}"/>
              </a:ext>
            </a:extLst>
          </p:cNvPr>
          <p:cNvGrpSpPr/>
          <p:nvPr/>
        </p:nvGrpSpPr>
        <p:grpSpPr>
          <a:xfrm>
            <a:off x="8727403" y="4383386"/>
            <a:ext cx="2283621" cy="2055748"/>
            <a:chOff x="1218378" y="4383386"/>
            <a:chExt cx="2283621" cy="2055748"/>
          </a:xfrm>
        </p:grpSpPr>
        <p:sp>
          <p:nvSpPr>
            <p:cNvPr id="7" name="TextBox 6">
              <a:extLst>
                <a:ext uri="{FF2B5EF4-FFF2-40B4-BE49-F238E27FC236}">
                  <a16:creationId xmlns:a16="http://schemas.microsoft.com/office/drawing/2014/main" id="{F11D11C5-7052-311A-82C8-C3E1D8EB4088}"/>
                </a:ext>
              </a:extLst>
            </p:cNvPr>
            <p:cNvSpPr txBox="1"/>
            <p:nvPr/>
          </p:nvSpPr>
          <p:spPr>
            <a:xfrm>
              <a:off x="1218378" y="5100306"/>
              <a:ext cx="2283621" cy="1338828"/>
            </a:xfrm>
            <a:prstGeom prst="rect">
              <a:avLst/>
            </a:prstGeom>
            <a:noFill/>
          </p:spPr>
          <p:txBody>
            <a:bodyPr wrap="square" rtlCol="0">
              <a:spAutoFit/>
            </a:bodyPr>
            <a:lstStyle/>
            <a:p>
              <a:pPr algn="ctr" rtl="0"/>
              <a:r>
                <a:rPr lang="pt-BR" sz="900" b="1" i="0" u="none" strike="noStrike" kern="1200" baseline="0" dirty="0">
                  <a:solidFill>
                    <a:srgbClr val="1C3154"/>
                  </a:solidFill>
                  <a:latin typeface="+mn-lt"/>
                  <a:ea typeface="+mn-ea"/>
                  <a:cs typeface="+mn-cs"/>
                </a:rPr>
                <a:t>SPAIN</a:t>
              </a:r>
            </a:p>
            <a:p>
              <a:pPr algn="ctr" rtl="0"/>
              <a:r>
                <a:rPr lang="pt-BR" sz="900" b="0" i="0" u="none" strike="noStrike" kern="1200" baseline="0" dirty="0">
                  <a:solidFill>
                    <a:srgbClr val="1C3154"/>
                  </a:solidFill>
                  <a:latin typeface="+mn-lt"/>
                  <a:ea typeface="+mn-ea"/>
                  <a:cs typeface="+mn-cs"/>
                </a:rPr>
                <a:t>Parque Empresarial Alvia – Edificio 1. </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José Echegaray 8- PTA 1º Oficina 2- 4</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28232 Las Rozas de Madrid, Madrid (Spain) </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info@izharia.com</a:t>
              </a:r>
              <a:br>
                <a:rPr lang="pt-BR" sz="900" b="0" i="0" u="none" strike="noStrike" kern="1200" baseline="0" dirty="0">
                  <a:solidFill>
                    <a:srgbClr val="1C3154"/>
                  </a:solidFill>
                  <a:latin typeface="+mn-lt"/>
                  <a:ea typeface="+mn-ea"/>
                  <a:cs typeface="+mn-cs"/>
                </a:rPr>
              </a:b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+34 91 603 0217</a:t>
              </a:r>
              <a:br>
                <a:rPr lang="pt-BR" sz="900" b="0" i="0" u="none" strike="noStrike" kern="1200" baseline="0" dirty="0">
                  <a:solidFill>
                    <a:srgbClr val="1C3154"/>
                  </a:solidFill>
                  <a:latin typeface="+mn-lt"/>
                  <a:ea typeface="+mn-ea"/>
                  <a:cs typeface="+mn-cs"/>
                </a:rPr>
              </a:br>
              <a:r>
                <a:rPr lang="pt-BR" sz="900" b="0" i="0" u="none" strike="noStrike" kern="1200" baseline="0" dirty="0">
                  <a:solidFill>
                    <a:srgbClr val="1C3154"/>
                  </a:solidFill>
                  <a:latin typeface="+mn-lt"/>
                  <a:ea typeface="+mn-ea"/>
                  <a:cs typeface="+mn-cs"/>
                </a:rPr>
                <a:t>izharia.com</a:t>
              </a:r>
            </a:p>
            <a:p>
              <a:pPr algn="ctr" rtl="0"/>
              <a:endParaRPr lang="pt-BR" sz="900" b="0" i="0" u="none" strike="noStrike" kern="1200" baseline="0" dirty="0">
                <a:solidFill>
                  <a:srgbClr val="1C3154"/>
                </a:solidFill>
                <a:latin typeface="+mn-lt"/>
                <a:ea typeface="+mn-ea"/>
                <a:cs typeface="+mn-cs"/>
              </a:endParaRPr>
            </a:p>
          </p:txBody>
        </p:sp>
        <p:pic>
          <p:nvPicPr>
            <p:cNvPr id="24" name="Graphic 23">
              <a:extLst>
                <a:ext uri="{FF2B5EF4-FFF2-40B4-BE49-F238E27FC236}">
                  <a16:creationId xmlns:a16="http://schemas.microsoft.com/office/drawing/2014/main" id="{3B430C12-1701-2B5C-59DA-40E9E4DE8D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02367" y="4383386"/>
              <a:ext cx="1233180" cy="392375"/>
            </a:xfrm>
            <a:prstGeom prst="rect">
              <a:avLst/>
            </a:prstGeom>
          </p:spPr>
        </p:pic>
      </p:grpSp>
      <p:sp>
        <p:nvSpPr>
          <p:cNvPr id="2" name="TextBox 1">
            <a:extLst>
              <a:ext uri="{FF2B5EF4-FFF2-40B4-BE49-F238E27FC236}">
                <a16:creationId xmlns:a16="http://schemas.microsoft.com/office/drawing/2014/main" id="{D3FE489B-45B2-C26F-D995-C353E3B0D83B}"/>
              </a:ext>
            </a:extLst>
          </p:cNvPr>
          <p:cNvSpPr txBox="1"/>
          <p:nvPr/>
        </p:nvSpPr>
        <p:spPr>
          <a:xfrm>
            <a:off x="1046046" y="5100306"/>
            <a:ext cx="2658584" cy="1061829"/>
          </a:xfrm>
          <a:prstGeom prst="rect">
            <a:avLst/>
          </a:prstGeom>
          <a:noFill/>
        </p:spPr>
        <p:txBody>
          <a:bodyPr wrap="square" rtlCol="0">
            <a:spAutoFit/>
          </a:bodyPr>
          <a:lstStyle/>
          <a:p>
            <a:pPr algn="ctr" rtl="0"/>
            <a:r>
              <a:rPr lang="pt-BR" sz="900" b="1" i="0" u="none" strike="noStrike" kern="1200" baseline="0" dirty="0">
                <a:solidFill>
                  <a:srgbClr val="1C3154"/>
                </a:solidFill>
                <a:latin typeface="+mn-lt"/>
                <a:ea typeface="+mn-ea"/>
                <a:cs typeface="+mn-cs"/>
              </a:rPr>
              <a:t>PORTUGAL</a:t>
            </a:r>
          </a:p>
          <a:p>
            <a:pPr algn="ctr" rtl="0"/>
            <a:r>
              <a:rPr lang="pt-BR" sz="900" b="0" i="0" u="none" strike="noStrike" kern="1200" baseline="0" dirty="0">
                <a:solidFill>
                  <a:srgbClr val="1C3154"/>
                </a:solidFill>
                <a:latin typeface="+mn-lt"/>
                <a:ea typeface="+mn-ea"/>
                <a:cs typeface="+mn-cs"/>
              </a:rPr>
              <a:t>Alfrapark - Estrada do Seminário 4 Edifício C - Piso 1 </a:t>
            </a:r>
          </a:p>
          <a:p>
            <a:pPr algn="ctr" rtl="0"/>
            <a:r>
              <a:rPr lang="pt-BR" sz="900" b="0" i="0" u="none" strike="noStrike" kern="1200" baseline="0" dirty="0">
                <a:solidFill>
                  <a:srgbClr val="1C3154"/>
                </a:solidFill>
                <a:latin typeface="+mn-lt"/>
                <a:ea typeface="+mn-ea"/>
                <a:cs typeface="+mn-cs"/>
              </a:rPr>
              <a:t>Alfragide 2614-523 Amadora</a:t>
            </a:r>
          </a:p>
          <a:p>
            <a:pPr algn="ctr" rtl="0"/>
            <a:r>
              <a:rPr lang="pt-BR" sz="900" b="0" i="0" u="none" strike="noStrike" kern="1200" baseline="0" dirty="0">
                <a:solidFill>
                  <a:srgbClr val="1C3154"/>
                </a:solidFill>
                <a:latin typeface="+mn-lt"/>
                <a:ea typeface="+mn-ea"/>
                <a:cs typeface="+mn-cs"/>
              </a:rPr>
              <a:t>quadrante@quadranteglobal.com</a:t>
            </a:r>
          </a:p>
          <a:p>
            <a:pPr algn="ctr" rtl="0"/>
            <a:endParaRPr lang="pt-BR" sz="900" b="0" i="0" u="none" strike="noStrike" kern="1200" baseline="0" dirty="0">
              <a:solidFill>
                <a:srgbClr val="1C3154"/>
              </a:solidFill>
              <a:latin typeface="+mn-lt"/>
              <a:ea typeface="+mn-ea"/>
              <a:cs typeface="+mn-cs"/>
            </a:endParaRPr>
          </a:p>
          <a:p>
            <a:pPr algn="ctr" rtl="0"/>
            <a:r>
              <a:rPr lang="pt-BR" sz="900" b="0" i="0" u="none" strike="noStrike" kern="1200" baseline="0" dirty="0">
                <a:solidFill>
                  <a:srgbClr val="1C3154"/>
                </a:solidFill>
                <a:latin typeface="+mn-lt"/>
                <a:ea typeface="+mn-ea"/>
                <a:cs typeface="+mn-cs"/>
              </a:rPr>
              <a:t>+351 21 843 7930</a:t>
            </a:r>
          </a:p>
          <a:p>
            <a:pPr algn="ctr" rtl="0"/>
            <a:r>
              <a:rPr lang="pt-BR" sz="900" b="0" i="0" u="none" strike="noStrike" kern="1200" baseline="0" dirty="0">
                <a:solidFill>
                  <a:srgbClr val="1C3154"/>
                </a:solidFill>
                <a:latin typeface="+mn-lt"/>
                <a:ea typeface="+mn-ea"/>
                <a:cs typeface="+mn-cs"/>
              </a:rPr>
              <a:t>quadranteglobal.com</a:t>
            </a:r>
          </a:p>
        </p:txBody>
      </p:sp>
      <p:pic>
        <p:nvPicPr>
          <p:cNvPr id="5" name="Graphic 4">
            <a:extLst>
              <a:ext uri="{FF2B5EF4-FFF2-40B4-BE49-F238E27FC236}">
                <a16:creationId xmlns:a16="http://schemas.microsoft.com/office/drawing/2014/main" id="{471364D9-20EB-8FC8-697B-183449CB71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8370" y="4522095"/>
            <a:ext cx="969241" cy="227166"/>
          </a:xfrm>
          <a:prstGeom prst="rect">
            <a:avLst/>
          </a:prstGeom>
        </p:spPr>
      </p:pic>
    </p:spTree>
    <p:extLst>
      <p:ext uri="{BB962C8B-B14F-4D97-AF65-F5344CB8AC3E}">
        <p14:creationId xmlns:p14="http://schemas.microsoft.com/office/powerpoint/2010/main" val="878411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Placeholder 9">
            <a:extLst>
              <a:ext uri="{FF2B5EF4-FFF2-40B4-BE49-F238E27FC236}">
                <a16:creationId xmlns:a16="http://schemas.microsoft.com/office/drawing/2014/main" id="{1105F862-911E-E657-ADCB-ACF77F2313D1}"/>
              </a:ext>
            </a:extLst>
          </p:cNvPr>
          <p:cNvPicPr>
            <a:picLocks noChangeAspect="1"/>
          </p:cNvPicPr>
          <p:nvPr/>
        </p:nvPicPr>
        <p:blipFill>
          <a:blip r:embed="rId2" cstate="print">
            <a:extLst>
              <a:ext uri="{28A0092B-C50C-407E-A947-70E740481C1C}">
                <a14:useLocalDpi xmlns:a14="http://schemas.microsoft.com/office/drawing/2010/main" val="0"/>
              </a:ext>
            </a:extLst>
          </a:blip>
          <a:srcRect l="7" r="7"/>
          <a:stretch/>
        </p:blipFill>
        <p:spPr>
          <a:xfrm>
            <a:off x="-794" y="0"/>
            <a:ext cx="12190413" cy="6858000"/>
          </a:xfrm>
          <a:prstGeom prst="rect">
            <a:avLst/>
          </a:prstGeom>
        </p:spPr>
      </p:pic>
      <p:sp>
        <p:nvSpPr>
          <p:cNvPr id="79" name="Rectangle 78">
            <a:extLst>
              <a:ext uri="{FF2B5EF4-FFF2-40B4-BE49-F238E27FC236}">
                <a16:creationId xmlns:a16="http://schemas.microsoft.com/office/drawing/2014/main" id="{613C558D-E947-485F-5190-F8189D0806CA}"/>
              </a:ext>
            </a:extLst>
          </p:cNvPr>
          <p:cNvSpPr>
            <a:spLocks/>
          </p:cNvSpPr>
          <p:nvPr/>
        </p:nvSpPr>
        <p:spPr>
          <a:xfrm>
            <a:off x="0" y="0"/>
            <a:ext cx="12189619" cy="6858000"/>
          </a:xfrm>
          <a:prstGeom prst="rect">
            <a:avLst/>
          </a:prstGeom>
          <a:solidFill>
            <a:srgbClr val="182A54">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F476239F-5BA2-BCA6-261B-8CB38CEEE998}"/>
              </a:ext>
            </a:extLst>
          </p:cNvPr>
          <p:cNvSpPr/>
          <p:nvPr/>
        </p:nvSpPr>
        <p:spPr>
          <a:xfrm>
            <a:off x="3364702" y="586853"/>
            <a:ext cx="5461008" cy="5461000"/>
          </a:xfrm>
          <a:prstGeom prst="ellipse">
            <a:avLst/>
          </a:prstGeom>
          <a:gradFill flip="none" rotWithShape="1">
            <a:gsLst>
              <a:gs pos="0">
                <a:srgbClr val="2A47F7">
                  <a:alpha val="85000"/>
                </a:srgbClr>
              </a:gs>
              <a:gs pos="62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9C3858F2-3BF5-5C84-E0CE-00E2E808B0DF}"/>
              </a:ext>
            </a:extLst>
          </p:cNvPr>
          <p:cNvSpPr txBox="1"/>
          <p:nvPr/>
        </p:nvSpPr>
        <p:spPr>
          <a:xfrm>
            <a:off x="1685707" y="666799"/>
            <a:ext cx="8818998" cy="584775"/>
          </a:xfrm>
          <a:prstGeom prst="rect">
            <a:avLst/>
          </a:prstGeom>
          <a:noFill/>
        </p:spPr>
        <p:txBody>
          <a:bodyPr wrap="square">
            <a:spAutoFit/>
          </a:bodyPr>
          <a:lstStyle/>
          <a:p>
            <a:pPr marL="0" indent="0" algn="ctr">
              <a:buNone/>
            </a:pPr>
            <a:r>
              <a:rPr lang="en-GB" sz="3200" spc="100" dirty="0">
                <a:solidFill>
                  <a:schemeClr val="bg1"/>
                </a:solidFill>
                <a:latin typeface="Calibri" pitchFamily="34" charset="0"/>
              </a:rPr>
              <a:t>A Global Engineering Firm</a:t>
            </a:r>
          </a:p>
        </p:txBody>
      </p:sp>
      <p:pic>
        <p:nvPicPr>
          <p:cNvPr id="75" name="Graphic 74">
            <a:extLst>
              <a:ext uri="{FF2B5EF4-FFF2-40B4-BE49-F238E27FC236}">
                <a16:creationId xmlns:a16="http://schemas.microsoft.com/office/drawing/2014/main" id="{00D59AAC-4C72-A542-4426-493DE639E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0414" y="3822178"/>
            <a:ext cx="8129586" cy="303596"/>
          </a:xfrm>
          <a:prstGeom prst="rect">
            <a:avLst/>
          </a:prstGeom>
        </p:spPr>
      </p:pic>
      <p:grpSp>
        <p:nvGrpSpPr>
          <p:cNvPr id="3" name="Group 2">
            <a:extLst>
              <a:ext uri="{FF2B5EF4-FFF2-40B4-BE49-F238E27FC236}">
                <a16:creationId xmlns:a16="http://schemas.microsoft.com/office/drawing/2014/main" id="{B92C07C6-7883-2162-76E0-457CA87A3D96}"/>
              </a:ext>
            </a:extLst>
          </p:cNvPr>
          <p:cNvGrpSpPr/>
          <p:nvPr/>
        </p:nvGrpSpPr>
        <p:grpSpPr>
          <a:xfrm>
            <a:off x="1141412" y="5362869"/>
            <a:ext cx="9907588" cy="940016"/>
            <a:chOff x="913602" y="5420711"/>
            <a:chExt cx="8688274" cy="824331"/>
          </a:xfrm>
        </p:grpSpPr>
        <p:grpSp>
          <p:nvGrpSpPr>
            <p:cNvPr id="20" name="Group 19">
              <a:extLst>
                <a:ext uri="{FF2B5EF4-FFF2-40B4-BE49-F238E27FC236}">
                  <a16:creationId xmlns:a16="http://schemas.microsoft.com/office/drawing/2014/main" id="{02C4EE46-2133-8DA8-95E8-3F8192E71C1C}"/>
                </a:ext>
              </a:extLst>
            </p:cNvPr>
            <p:cNvGrpSpPr/>
            <p:nvPr/>
          </p:nvGrpSpPr>
          <p:grpSpPr>
            <a:xfrm>
              <a:off x="2707945" y="5420711"/>
              <a:ext cx="1540094" cy="824331"/>
              <a:chOff x="2450708" y="4846996"/>
              <a:chExt cx="1756317" cy="940064"/>
            </a:xfrm>
          </p:grpSpPr>
          <p:sp>
            <p:nvSpPr>
              <p:cNvPr id="21" name="Text Placeholder 2">
                <a:extLst>
                  <a:ext uri="{FF2B5EF4-FFF2-40B4-BE49-F238E27FC236}">
                    <a16:creationId xmlns:a16="http://schemas.microsoft.com/office/drawing/2014/main" id="{318B35BF-440E-A05F-5021-C22CEECF6B92}"/>
                  </a:ext>
                </a:extLst>
              </p:cNvPr>
              <p:cNvSpPr txBox="1">
                <a:spLocks/>
              </p:cNvSpPr>
              <p:nvPr/>
            </p:nvSpPr>
            <p:spPr>
              <a:xfrm>
                <a:off x="2651176" y="4846996"/>
                <a:ext cx="1555849" cy="620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3200" dirty="0">
                    <a:solidFill>
                      <a:schemeClr val="bg1"/>
                    </a:solidFill>
                    <a:latin typeface="Calibri Light" panose="020F0302020204030204" pitchFamily="34" charset="0"/>
                    <a:cs typeface="Calibri Light" panose="020F0302020204030204" pitchFamily="34" charset="0"/>
                  </a:rPr>
                  <a:t>11.100</a:t>
                </a:r>
              </a:p>
            </p:txBody>
          </p:sp>
          <p:sp>
            <p:nvSpPr>
              <p:cNvPr id="22" name="Text Placeholder 2">
                <a:extLst>
                  <a:ext uri="{FF2B5EF4-FFF2-40B4-BE49-F238E27FC236}">
                    <a16:creationId xmlns:a16="http://schemas.microsoft.com/office/drawing/2014/main" id="{091C8843-0596-7656-02E9-23BB4F29931B}"/>
                  </a:ext>
                </a:extLst>
              </p:cNvPr>
              <p:cNvSpPr txBox="1">
                <a:spLocks/>
              </p:cNvSpPr>
              <p:nvPr/>
            </p:nvSpPr>
            <p:spPr>
              <a:xfrm>
                <a:off x="2458743" y="5003665"/>
                <a:ext cx="309321" cy="46428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600" dirty="0">
                    <a:solidFill>
                      <a:schemeClr val="bg1"/>
                    </a:solidFill>
                    <a:latin typeface="Calibri Light" panose="020F0302020204030204" pitchFamily="34" charset="0"/>
                    <a:cs typeface="Calibri Light" panose="020F0302020204030204" pitchFamily="34" charset="0"/>
                  </a:rPr>
                  <a:t>+</a:t>
                </a:r>
              </a:p>
            </p:txBody>
          </p:sp>
          <p:sp>
            <p:nvSpPr>
              <p:cNvPr id="23" name="Text Placeholder 2">
                <a:extLst>
                  <a:ext uri="{FF2B5EF4-FFF2-40B4-BE49-F238E27FC236}">
                    <a16:creationId xmlns:a16="http://schemas.microsoft.com/office/drawing/2014/main" id="{458E3D61-CDAE-9D4C-973F-37CF40623556}"/>
                  </a:ext>
                </a:extLst>
              </p:cNvPr>
              <p:cNvSpPr txBox="1">
                <a:spLocks/>
              </p:cNvSpPr>
              <p:nvPr/>
            </p:nvSpPr>
            <p:spPr>
              <a:xfrm>
                <a:off x="2450708" y="5521516"/>
                <a:ext cx="1635380" cy="26554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000" dirty="0">
                    <a:solidFill>
                      <a:schemeClr val="bg1"/>
                    </a:solidFill>
                    <a:latin typeface="+mj-lt"/>
                    <a:cs typeface="Calibri Light" panose="020F0302020204030204" pitchFamily="34" charset="0"/>
                  </a:rPr>
                  <a:t>Projects</a:t>
                </a:r>
              </a:p>
            </p:txBody>
          </p:sp>
          <p:cxnSp>
            <p:nvCxnSpPr>
              <p:cNvPr id="24" name="Straight Connector 23">
                <a:extLst>
                  <a:ext uri="{FF2B5EF4-FFF2-40B4-BE49-F238E27FC236}">
                    <a16:creationId xmlns:a16="http://schemas.microsoft.com/office/drawing/2014/main" id="{C1CE1C17-5D3E-022A-25B0-9CC58B45EA98}"/>
                  </a:ext>
                </a:extLst>
              </p:cNvPr>
              <p:cNvCxnSpPr/>
              <p:nvPr/>
            </p:nvCxnSpPr>
            <p:spPr>
              <a:xfrm>
                <a:off x="2523018" y="5521516"/>
                <a:ext cx="1466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70F9737-9ABA-3F60-E6ED-2E26FF49EFB8}"/>
                </a:ext>
              </a:extLst>
            </p:cNvPr>
            <p:cNvGrpSpPr/>
            <p:nvPr/>
          </p:nvGrpSpPr>
          <p:grpSpPr>
            <a:xfrm>
              <a:off x="913602" y="5420711"/>
              <a:ext cx="1514661" cy="778354"/>
              <a:chOff x="468912" y="4846996"/>
              <a:chExt cx="1727314" cy="887632"/>
            </a:xfrm>
          </p:grpSpPr>
          <p:sp>
            <p:nvSpPr>
              <p:cNvPr id="26" name="Text Placeholder 2">
                <a:extLst>
                  <a:ext uri="{FF2B5EF4-FFF2-40B4-BE49-F238E27FC236}">
                    <a16:creationId xmlns:a16="http://schemas.microsoft.com/office/drawing/2014/main" id="{77C93936-1A4C-BE01-2B76-5A231D168CAD}"/>
                  </a:ext>
                </a:extLst>
              </p:cNvPr>
              <p:cNvSpPr txBox="1">
                <a:spLocks/>
              </p:cNvSpPr>
              <p:nvPr/>
            </p:nvSpPr>
            <p:spPr>
              <a:xfrm>
                <a:off x="719998" y="4846996"/>
                <a:ext cx="1476228" cy="620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3200" dirty="0">
                    <a:solidFill>
                      <a:schemeClr val="bg1"/>
                    </a:solidFill>
                    <a:latin typeface="Calibri Light" panose="020F0302020204030204" pitchFamily="34" charset="0"/>
                    <a:cs typeface="Calibri Light" panose="020F0302020204030204" pitchFamily="34" charset="0"/>
                  </a:rPr>
                  <a:t>1.200</a:t>
                </a:r>
              </a:p>
            </p:txBody>
          </p:sp>
          <p:sp>
            <p:nvSpPr>
              <p:cNvPr id="27" name="Text Placeholder 2">
                <a:extLst>
                  <a:ext uri="{FF2B5EF4-FFF2-40B4-BE49-F238E27FC236}">
                    <a16:creationId xmlns:a16="http://schemas.microsoft.com/office/drawing/2014/main" id="{D2D5C312-43EA-10FE-AB8B-4886CFFC24FA}"/>
                  </a:ext>
                </a:extLst>
              </p:cNvPr>
              <p:cNvSpPr txBox="1">
                <a:spLocks/>
              </p:cNvSpPr>
              <p:nvPr/>
            </p:nvSpPr>
            <p:spPr>
              <a:xfrm>
                <a:off x="476946" y="5003665"/>
                <a:ext cx="309321" cy="46428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600" dirty="0">
                    <a:solidFill>
                      <a:schemeClr val="bg1"/>
                    </a:solidFill>
                    <a:latin typeface="Calibri Light" panose="020F0302020204030204" pitchFamily="34" charset="0"/>
                    <a:cs typeface="Calibri Light" panose="020F0302020204030204" pitchFamily="34" charset="0"/>
                  </a:rPr>
                  <a:t>+</a:t>
                </a:r>
              </a:p>
            </p:txBody>
          </p:sp>
          <p:sp>
            <p:nvSpPr>
              <p:cNvPr id="28" name="Text Placeholder 2">
                <a:extLst>
                  <a:ext uri="{FF2B5EF4-FFF2-40B4-BE49-F238E27FC236}">
                    <a16:creationId xmlns:a16="http://schemas.microsoft.com/office/drawing/2014/main" id="{154E9FC4-C4EB-C6E5-7F15-11212619CA5E}"/>
                  </a:ext>
                </a:extLst>
              </p:cNvPr>
              <p:cNvSpPr txBox="1">
                <a:spLocks/>
              </p:cNvSpPr>
              <p:nvPr/>
            </p:nvSpPr>
            <p:spPr>
              <a:xfrm>
                <a:off x="468912" y="5521516"/>
                <a:ext cx="847620" cy="21311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000" dirty="0">
                    <a:solidFill>
                      <a:schemeClr val="bg1"/>
                    </a:solidFill>
                    <a:latin typeface="+mj-lt"/>
                    <a:cs typeface="Calibri Light" panose="020F0302020204030204" pitchFamily="34" charset="0"/>
                  </a:rPr>
                  <a:t>People</a:t>
                </a:r>
              </a:p>
            </p:txBody>
          </p:sp>
          <p:cxnSp>
            <p:nvCxnSpPr>
              <p:cNvPr id="29" name="Straight Connector 28">
                <a:extLst>
                  <a:ext uri="{FF2B5EF4-FFF2-40B4-BE49-F238E27FC236}">
                    <a16:creationId xmlns:a16="http://schemas.microsoft.com/office/drawing/2014/main" id="{0444ABFF-FC95-D600-A57A-F780CFFC630A}"/>
                  </a:ext>
                </a:extLst>
              </p:cNvPr>
              <p:cNvCxnSpPr/>
              <p:nvPr/>
            </p:nvCxnSpPr>
            <p:spPr>
              <a:xfrm>
                <a:off x="541221" y="5521516"/>
                <a:ext cx="1466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BD33DCD-0FE2-8FAC-92C4-315242DFE4CF}"/>
                </a:ext>
              </a:extLst>
            </p:cNvPr>
            <p:cNvGrpSpPr/>
            <p:nvPr/>
          </p:nvGrpSpPr>
          <p:grpSpPr>
            <a:xfrm>
              <a:off x="4535627" y="5420711"/>
              <a:ext cx="1497384" cy="778054"/>
              <a:chOff x="4454936" y="4846759"/>
              <a:chExt cx="1707611" cy="887290"/>
            </a:xfrm>
          </p:grpSpPr>
          <p:sp>
            <p:nvSpPr>
              <p:cNvPr id="31" name="Text Placeholder 2">
                <a:extLst>
                  <a:ext uri="{FF2B5EF4-FFF2-40B4-BE49-F238E27FC236}">
                    <a16:creationId xmlns:a16="http://schemas.microsoft.com/office/drawing/2014/main" id="{4E543BFA-1704-5088-978D-933DBF3AFD53}"/>
                  </a:ext>
                </a:extLst>
              </p:cNvPr>
              <p:cNvSpPr txBox="1">
                <a:spLocks/>
              </p:cNvSpPr>
              <p:nvPr/>
            </p:nvSpPr>
            <p:spPr>
              <a:xfrm>
                <a:off x="4716147" y="4846759"/>
                <a:ext cx="960004" cy="620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3200" dirty="0">
                    <a:solidFill>
                      <a:schemeClr val="bg1"/>
                    </a:solidFill>
                    <a:latin typeface="Calibri Light" panose="020F0302020204030204" pitchFamily="34" charset="0"/>
                    <a:cs typeface="Calibri Light" panose="020F0302020204030204" pitchFamily="34" charset="0"/>
                  </a:rPr>
                  <a:t>105</a:t>
                </a:r>
              </a:p>
            </p:txBody>
          </p:sp>
          <p:sp>
            <p:nvSpPr>
              <p:cNvPr id="32" name="Text Placeholder 2">
                <a:extLst>
                  <a:ext uri="{FF2B5EF4-FFF2-40B4-BE49-F238E27FC236}">
                    <a16:creationId xmlns:a16="http://schemas.microsoft.com/office/drawing/2014/main" id="{2AD833A7-E121-ED13-4F5A-1CB102E1500B}"/>
                  </a:ext>
                </a:extLst>
              </p:cNvPr>
              <p:cNvSpPr txBox="1">
                <a:spLocks/>
              </p:cNvSpPr>
              <p:nvPr/>
            </p:nvSpPr>
            <p:spPr>
              <a:xfrm>
                <a:off x="4462970" y="5003428"/>
                <a:ext cx="309321" cy="46428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600" dirty="0">
                    <a:solidFill>
                      <a:schemeClr val="bg1"/>
                    </a:solidFill>
                    <a:latin typeface="Calibri Light" panose="020F0302020204030204" pitchFamily="34" charset="0"/>
                    <a:cs typeface="Calibri Light" panose="020F0302020204030204" pitchFamily="34" charset="0"/>
                  </a:rPr>
                  <a:t>+</a:t>
                </a:r>
              </a:p>
            </p:txBody>
          </p:sp>
          <p:sp>
            <p:nvSpPr>
              <p:cNvPr id="33" name="Text Placeholder 2">
                <a:extLst>
                  <a:ext uri="{FF2B5EF4-FFF2-40B4-BE49-F238E27FC236}">
                    <a16:creationId xmlns:a16="http://schemas.microsoft.com/office/drawing/2014/main" id="{DD5CCED0-B28D-B416-6015-BF572A95B8D4}"/>
                  </a:ext>
                </a:extLst>
              </p:cNvPr>
              <p:cNvSpPr txBox="1">
                <a:spLocks/>
              </p:cNvSpPr>
              <p:nvPr/>
            </p:nvSpPr>
            <p:spPr>
              <a:xfrm>
                <a:off x="4454936" y="5521280"/>
                <a:ext cx="847620" cy="21276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000" dirty="0">
                    <a:solidFill>
                      <a:schemeClr val="bg1"/>
                    </a:solidFill>
                    <a:latin typeface="+mj-lt"/>
                    <a:cs typeface="Calibri Light" panose="020F0302020204030204" pitchFamily="34" charset="0"/>
                  </a:rPr>
                  <a:t>Revenues</a:t>
                </a:r>
              </a:p>
            </p:txBody>
          </p:sp>
          <p:cxnSp>
            <p:nvCxnSpPr>
              <p:cNvPr id="34" name="Straight Connector 33">
                <a:extLst>
                  <a:ext uri="{FF2B5EF4-FFF2-40B4-BE49-F238E27FC236}">
                    <a16:creationId xmlns:a16="http://schemas.microsoft.com/office/drawing/2014/main" id="{3C931310-4F88-64BB-6540-267BD6DBED34}"/>
                  </a:ext>
                </a:extLst>
              </p:cNvPr>
              <p:cNvCxnSpPr/>
              <p:nvPr/>
            </p:nvCxnSpPr>
            <p:spPr>
              <a:xfrm>
                <a:off x="4527245" y="5521280"/>
                <a:ext cx="1466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78A7627B-2A8D-E3D4-59D4-EBA8F6AFF9BD}"/>
                  </a:ext>
                </a:extLst>
              </p:cNvPr>
              <p:cNvSpPr txBox="1">
                <a:spLocks/>
              </p:cNvSpPr>
              <p:nvPr/>
            </p:nvSpPr>
            <p:spPr>
              <a:xfrm>
                <a:off x="5532188" y="5080248"/>
                <a:ext cx="630359" cy="39415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400" dirty="0">
                    <a:solidFill>
                      <a:schemeClr val="bg1"/>
                    </a:solidFill>
                    <a:latin typeface="Calibri Light" panose="020F0302020204030204" pitchFamily="34" charset="0"/>
                    <a:cs typeface="Calibri Light" panose="020F0302020204030204" pitchFamily="34" charset="0"/>
                  </a:rPr>
                  <a:t>M€</a:t>
                </a:r>
              </a:p>
            </p:txBody>
          </p:sp>
        </p:grpSp>
        <p:grpSp>
          <p:nvGrpSpPr>
            <p:cNvPr id="36" name="Group 35">
              <a:extLst>
                <a:ext uri="{FF2B5EF4-FFF2-40B4-BE49-F238E27FC236}">
                  <a16:creationId xmlns:a16="http://schemas.microsoft.com/office/drawing/2014/main" id="{B4F0741C-98EE-D8FD-7378-72DF5B62B776}"/>
                </a:ext>
              </a:extLst>
            </p:cNvPr>
            <p:cNvGrpSpPr/>
            <p:nvPr/>
          </p:nvGrpSpPr>
          <p:grpSpPr>
            <a:xfrm>
              <a:off x="6283774" y="5420711"/>
              <a:ext cx="1356115" cy="780402"/>
              <a:chOff x="6466122" y="4847699"/>
              <a:chExt cx="1546508" cy="889968"/>
            </a:xfrm>
          </p:grpSpPr>
          <p:sp>
            <p:nvSpPr>
              <p:cNvPr id="64" name="Text Placeholder 2">
                <a:extLst>
                  <a:ext uri="{FF2B5EF4-FFF2-40B4-BE49-F238E27FC236}">
                    <a16:creationId xmlns:a16="http://schemas.microsoft.com/office/drawing/2014/main" id="{C35BA6C4-5894-F0BC-C5EB-EFC8CAE782BC}"/>
                  </a:ext>
                </a:extLst>
              </p:cNvPr>
              <p:cNvSpPr txBox="1">
                <a:spLocks/>
              </p:cNvSpPr>
              <p:nvPr/>
            </p:nvSpPr>
            <p:spPr>
              <a:xfrm>
                <a:off x="6466122" y="4847699"/>
                <a:ext cx="1229153" cy="62095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3200" dirty="0">
                    <a:solidFill>
                      <a:schemeClr val="bg1"/>
                    </a:solidFill>
                    <a:latin typeface="Calibri Light" panose="020F0302020204030204" pitchFamily="34" charset="0"/>
                    <a:cs typeface="Calibri Light" panose="020F0302020204030204" pitchFamily="34" charset="0"/>
                  </a:rPr>
                  <a:t>38</a:t>
                </a:r>
              </a:p>
            </p:txBody>
          </p:sp>
          <p:sp>
            <p:nvSpPr>
              <p:cNvPr id="65" name="Text Placeholder 2">
                <a:extLst>
                  <a:ext uri="{FF2B5EF4-FFF2-40B4-BE49-F238E27FC236}">
                    <a16:creationId xmlns:a16="http://schemas.microsoft.com/office/drawing/2014/main" id="{507D9570-54C8-0A9E-D1F0-C8B0D308FAB5}"/>
                  </a:ext>
                </a:extLst>
              </p:cNvPr>
              <p:cNvSpPr txBox="1">
                <a:spLocks/>
              </p:cNvSpPr>
              <p:nvPr/>
            </p:nvSpPr>
            <p:spPr>
              <a:xfrm>
                <a:off x="6474060" y="5522219"/>
                <a:ext cx="847620" cy="21544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000" dirty="0">
                    <a:solidFill>
                      <a:schemeClr val="bg1"/>
                    </a:solidFill>
                    <a:latin typeface="+mj-lt"/>
                    <a:cs typeface="Calibri Light" panose="020F0302020204030204" pitchFamily="34" charset="0"/>
                  </a:rPr>
                  <a:t>Offices</a:t>
                </a:r>
              </a:p>
            </p:txBody>
          </p:sp>
          <p:cxnSp>
            <p:nvCxnSpPr>
              <p:cNvPr id="66" name="Straight Connector 65">
                <a:extLst>
                  <a:ext uri="{FF2B5EF4-FFF2-40B4-BE49-F238E27FC236}">
                    <a16:creationId xmlns:a16="http://schemas.microsoft.com/office/drawing/2014/main" id="{4F463459-225D-1366-59BB-89C437EF6C8E}"/>
                  </a:ext>
                </a:extLst>
              </p:cNvPr>
              <p:cNvCxnSpPr/>
              <p:nvPr/>
            </p:nvCxnSpPr>
            <p:spPr>
              <a:xfrm>
                <a:off x="6546369" y="5522219"/>
                <a:ext cx="1466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D96F6923-2213-DA0E-2293-2E74570BDCAF}"/>
                </a:ext>
              </a:extLst>
            </p:cNvPr>
            <p:cNvGrpSpPr/>
            <p:nvPr/>
          </p:nvGrpSpPr>
          <p:grpSpPr>
            <a:xfrm>
              <a:off x="8090704" y="5420711"/>
              <a:ext cx="1370248" cy="780145"/>
              <a:chOff x="8403979" y="4844376"/>
              <a:chExt cx="1562625" cy="889674"/>
            </a:xfrm>
          </p:grpSpPr>
          <p:sp>
            <p:nvSpPr>
              <p:cNvPr id="72" name="Text Placeholder 2">
                <a:extLst>
                  <a:ext uri="{FF2B5EF4-FFF2-40B4-BE49-F238E27FC236}">
                    <a16:creationId xmlns:a16="http://schemas.microsoft.com/office/drawing/2014/main" id="{75F0779F-D93F-37D9-14EE-AB69345EDA91}"/>
                  </a:ext>
                </a:extLst>
              </p:cNvPr>
              <p:cNvSpPr txBox="1">
                <a:spLocks/>
              </p:cNvSpPr>
              <p:nvPr/>
            </p:nvSpPr>
            <p:spPr>
              <a:xfrm>
                <a:off x="8403979" y="4844376"/>
                <a:ext cx="682820" cy="6209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PT" sz="3200" dirty="0">
                  <a:solidFill>
                    <a:schemeClr val="bg1"/>
                  </a:solidFill>
                  <a:latin typeface="Calibri Light" panose="020F0302020204030204" pitchFamily="34" charset="0"/>
                  <a:cs typeface="Calibri Light" panose="020F0302020204030204" pitchFamily="34" charset="0"/>
                </a:endParaRPr>
              </a:p>
            </p:txBody>
          </p:sp>
          <p:cxnSp>
            <p:nvCxnSpPr>
              <p:cNvPr id="73" name="Straight Connector 72">
                <a:extLst>
                  <a:ext uri="{FF2B5EF4-FFF2-40B4-BE49-F238E27FC236}">
                    <a16:creationId xmlns:a16="http://schemas.microsoft.com/office/drawing/2014/main" id="{EC508311-6093-55E4-1384-8D86EE5AA563}"/>
                  </a:ext>
                </a:extLst>
              </p:cNvPr>
              <p:cNvCxnSpPr/>
              <p:nvPr/>
            </p:nvCxnSpPr>
            <p:spPr>
              <a:xfrm>
                <a:off x="8500343" y="5518896"/>
                <a:ext cx="14662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2">
                <a:extLst>
                  <a:ext uri="{FF2B5EF4-FFF2-40B4-BE49-F238E27FC236}">
                    <a16:creationId xmlns:a16="http://schemas.microsoft.com/office/drawing/2014/main" id="{CA31DA75-589D-ED3E-B679-4967B10FC6FB}"/>
                  </a:ext>
                </a:extLst>
              </p:cNvPr>
              <p:cNvSpPr txBox="1">
                <a:spLocks/>
              </p:cNvSpPr>
              <p:nvPr/>
            </p:nvSpPr>
            <p:spPr>
              <a:xfrm>
                <a:off x="8428035" y="5518602"/>
                <a:ext cx="1538569" cy="21544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1000" dirty="0">
                    <a:solidFill>
                      <a:schemeClr val="bg1"/>
                    </a:solidFill>
                    <a:latin typeface="+mj-lt"/>
                    <a:cs typeface="Calibri Light" panose="020F0302020204030204" pitchFamily="34" charset="0"/>
                  </a:rPr>
                  <a:t>Countries</a:t>
                </a:r>
              </a:p>
            </p:txBody>
          </p:sp>
        </p:grpSp>
        <p:sp>
          <p:nvSpPr>
            <p:cNvPr id="87" name="Text Placeholder 2">
              <a:extLst>
                <a:ext uri="{FF2B5EF4-FFF2-40B4-BE49-F238E27FC236}">
                  <a16:creationId xmlns:a16="http://schemas.microsoft.com/office/drawing/2014/main" id="{1E2966E3-17B6-6115-6A61-2BC4AAAC9036}"/>
                </a:ext>
              </a:extLst>
            </p:cNvPr>
            <p:cNvSpPr txBox="1">
              <a:spLocks/>
            </p:cNvSpPr>
            <p:nvPr/>
          </p:nvSpPr>
          <p:spPr>
            <a:xfrm>
              <a:off x="8175208" y="5420711"/>
              <a:ext cx="1426668" cy="54450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3200" dirty="0">
                  <a:solidFill>
                    <a:schemeClr val="bg1"/>
                  </a:solidFill>
                  <a:latin typeface="Calibri Light" panose="020F0302020204030204" pitchFamily="34" charset="0"/>
                  <a:cs typeface="Calibri Light" panose="020F0302020204030204" pitchFamily="34" charset="0"/>
                </a:rPr>
                <a:t>21</a:t>
              </a:r>
            </a:p>
          </p:txBody>
        </p:sp>
      </p:grpSp>
      <p:pic>
        <p:nvPicPr>
          <p:cNvPr id="5" name="Graphic 4">
            <a:extLst>
              <a:ext uri="{FF2B5EF4-FFF2-40B4-BE49-F238E27FC236}">
                <a16:creationId xmlns:a16="http://schemas.microsoft.com/office/drawing/2014/main" id="{F4D583A6-4970-439B-0165-50C368E02489}"/>
              </a:ext>
            </a:extLst>
          </p:cNvPr>
          <p:cNvPicPr>
            <a:picLocks noChangeAspect="1"/>
          </p:cNvPicPr>
          <p:nvPr/>
        </p:nvPicPr>
        <p:blipFill>
          <a:blip r:embed="rId5">
            <a:extLst>
              <a:ext uri="{96DAC541-7B7A-43D3-8B79-37D633B846F1}">
                <asvg:svgBlip xmlns:asvg="http://schemas.microsoft.com/office/drawing/2016/SVG/main" r:embed="rId6"/>
              </a:ext>
            </a:extLst>
          </a:blip>
          <a:srcRect r="74207" b="11598"/>
          <a:stretch>
            <a:fillRect/>
          </a:stretch>
        </p:blipFill>
        <p:spPr>
          <a:xfrm>
            <a:off x="4757495" y="2523826"/>
            <a:ext cx="2750888" cy="769086"/>
          </a:xfrm>
          <a:prstGeom prst="rect">
            <a:avLst/>
          </a:prstGeom>
        </p:spPr>
      </p:pic>
    </p:spTree>
    <p:extLst>
      <p:ext uri="{BB962C8B-B14F-4D97-AF65-F5344CB8AC3E}">
        <p14:creationId xmlns:p14="http://schemas.microsoft.com/office/powerpoint/2010/main" val="3772226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929B300-9D28-8DA0-9A7F-F08B6B009FEB}"/>
              </a:ext>
            </a:extLst>
          </p:cNvPr>
          <p:cNvSpPr txBox="1"/>
          <p:nvPr/>
        </p:nvSpPr>
        <p:spPr>
          <a:xfrm>
            <a:off x="8551725" y="1240317"/>
            <a:ext cx="3192600" cy="4985980"/>
          </a:xfrm>
          <a:prstGeom prst="rect">
            <a:avLst/>
          </a:prstGeom>
          <a:noFill/>
        </p:spPr>
        <p:txBody>
          <a:bodyPr wrap="square">
            <a:spAutoFit/>
          </a:bodyPr>
          <a:lstStyle/>
          <a:p>
            <a:r>
              <a:rPr lang="en-US" dirty="0">
                <a:solidFill>
                  <a:srgbClr val="2A47F7"/>
                </a:solidFill>
                <a:latin typeface="+mj-lt"/>
              </a:rPr>
              <a:t>With over 25 years of experience, Quadrante is a trusted Global Engineering Consultancy with a proven track record in delivering large-scale, technically complex projects across multiple sectors.</a:t>
            </a:r>
          </a:p>
          <a:p>
            <a:endParaRPr lang="en-US" sz="1200" b="1" dirty="0">
              <a:solidFill>
                <a:srgbClr val="0071D5"/>
              </a:solidFill>
              <a:latin typeface="+mj-lt"/>
            </a:endParaRPr>
          </a:p>
          <a:p>
            <a:pPr algn="just"/>
            <a:r>
              <a:rPr lang="en-US" sz="1200" b="0" i="0" u="none" strike="noStrike" dirty="0">
                <a:solidFill>
                  <a:srgbClr val="000047"/>
                </a:solidFill>
                <a:latin typeface="+mj-lt"/>
              </a:rPr>
              <a:t>As a multinational company, we have built long-term partnerships with major clients around the world, designing cutting-edge infrastructure that meets the highest technical standards.</a:t>
            </a:r>
          </a:p>
          <a:p>
            <a:pPr algn="just"/>
            <a:endParaRPr lang="en-US" sz="1200" dirty="0">
              <a:solidFill>
                <a:srgbClr val="000047"/>
              </a:solidFill>
              <a:latin typeface="+mj-lt"/>
            </a:endParaRPr>
          </a:p>
          <a:p>
            <a:pPr algn="just"/>
            <a:r>
              <a:rPr lang="en-US" sz="1200" b="0" i="0" u="none" strike="noStrike" dirty="0">
                <a:solidFill>
                  <a:srgbClr val="000047"/>
                </a:solidFill>
                <a:latin typeface="+mj-lt"/>
              </a:rPr>
              <a:t>Our highly qualified and multidisciplinary teams work in seamless coordination, providing real-time, tailored solutions that reflect our deep understanding of client needs.</a:t>
            </a:r>
          </a:p>
          <a:p>
            <a:pPr algn="just"/>
            <a:endParaRPr lang="en-US" sz="1200" dirty="0">
              <a:solidFill>
                <a:srgbClr val="000047"/>
              </a:solidFill>
              <a:latin typeface="+mj-lt"/>
            </a:endParaRPr>
          </a:p>
          <a:p>
            <a:pPr algn="just"/>
            <a:r>
              <a:rPr lang="en-US" sz="1200" b="0" i="0" u="none" strike="noStrike" dirty="0">
                <a:solidFill>
                  <a:srgbClr val="000047"/>
                </a:solidFill>
                <a:latin typeface="+mj-lt"/>
              </a:rPr>
              <a:t>Every proposal we deliver is carefully adapted to environmental and societal constraints, ensuring both technical excellence and financial viability — always with a firm commitment to long-term sustainability and client satisfaction.</a:t>
            </a:r>
          </a:p>
        </p:txBody>
      </p:sp>
      <p:cxnSp>
        <p:nvCxnSpPr>
          <p:cNvPr id="22" name="Straight Connector 21">
            <a:extLst>
              <a:ext uri="{FF2B5EF4-FFF2-40B4-BE49-F238E27FC236}">
                <a16:creationId xmlns:a16="http://schemas.microsoft.com/office/drawing/2014/main" id="{3915E396-CE2B-1303-AA98-1B5056A4B62D}"/>
              </a:ext>
            </a:extLst>
          </p:cNvPr>
          <p:cNvCxnSpPr>
            <a:cxnSpLocks/>
          </p:cNvCxnSpPr>
          <p:nvPr/>
        </p:nvCxnSpPr>
        <p:spPr>
          <a:xfrm>
            <a:off x="8653729" y="971810"/>
            <a:ext cx="337894"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4D5D86-9C2F-6F85-BE15-E02FA0D7003D}"/>
              </a:ext>
            </a:extLst>
          </p:cNvPr>
          <p:cNvSpPr txBox="1"/>
          <p:nvPr/>
        </p:nvSpPr>
        <p:spPr>
          <a:xfrm>
            <a:off x="372315" y="5527802"/>
            <a:ext cx="1081825" cy="702637"/>
          </a:xfrm>
          <a:prstGeom prst="rect">
            <a:avLst/>
          </a:prstGeom>
          <a:noFill/>
        </p:spPr>
        <p:txBody>
          <a:bodyPr wrap="square" numCol="1">
            <a:noAutofit/>
          </a:bodyPr>
          <a:lstStyle/>
          <a:p>
            <a:pPr marL="180000" indent="-216000">
              <a:buClr>
                <a:srgbClr val="2A47F7"/>
              </a:buClr>
              <a:buFont typeface="Calibri" panose="020F0502020204030204" pitchFamily="34" charset="0"/>
              <a:buChar char="→"/>
            </a:pPr>
            <a:r>
              <a:rPr lang="en-GB" sz="1200" dirty="0">
                <a:solidFill>
                  <a:srgbClr val="000047"/>
                </a:solidFill>
                <a:latin typeface="+mj-lt"/>
                <a:cs typeface="Calibri Light" panose="020F0302020204030204" pitchFamily="34" charset="0"/>
              </a:rPr>
              <a:t>Algeria</a:t>
            </a:r>
          </a:p>
          <a:p>
            <a:pPr marL="180000" indent="-216000">
              <a:buClr>
                <a:srgbClr val="2A47F7"/>
              </a:buClr>
              <a:buFont typeface="Calibri" panose="020F0502020204030204" pitchFamily="34" charset="0"/>
              <a:buChar char="→"/>
            </a:pPr>
            <a:r>
              <a:rPr lang="en-GB" sz="1200" dirty="0">
                <a:solidFill>
                  <a:srgbClr val="000047"/>
                </a:solidFill>
                <a:latin typeface="+mj-lt"/>
                <a:cs typeface="Calibri Light" panose="020F0302020204030204" pitchFamily="34" charset="0"/>
              </a:rPr>
              <a:t>Angola</a:t>
            </a:r>
          </a:p>
          <a:p>
            <a:pPr marL="180000" indent="-216000">
              <a:buClr>
                <a:srgbClr val="2A47F7"/>
              </a:buClr>
              <a:buFont typeface="Calibri" panose="020F0502020204030204" pitchFamily="34" charset="0"/>
              <a:buChar char="→"/>
            </a:pPr>
            <a:r>
              <a:rPr lang="en-GB" sz="1200" dirty="0">
                <a:solidFill>
                  <a:srgbClr val="000047"/>
                </a:solidFill>
                <a:latin typeface="+mj-lt"/>
                <a:cs typeface="Calibri Light" panose="020F0302020204030204" pitchFamily="34" charset="0"/>
              </a:rPr>
              <a:t>Brazil</a:t>
            </a:r>
          </a:p>
        </p:txBody>
      </p:sp>
      <p:sp>
        <p:nvSpPr>
          <p:cNvPr id="10" name="TextBox 9">
            <a:extLst>
              <a:ext uri="{FF2B5EF4-FFF2-40B4-BE49-F238E27FC236}">
                <a16:creationId xmlns:a16="http://schemas.microsoft.com/office/drawing/2014/main" id="{7AC318CB-5420-F755-ACE0-0B0A253F8015}"/>
              </a:ext>
            </a:extLst>
          </p:cNvPr>
          <p:cNvSpPr txBox="1"/>
          <p:nvPr/>
        </p:nvSpPr>
        <p:spPr>
          <a:xfrm>
            <a:off x="363414" y="5159575"/>
            <a:ext cx="1774149" cy="276999"/>
          </a:xfrm>
          <a:prstGeom prst="rect">
            <a:avLst/>
          </a:prstGeom>
          <a:noFill/>
        </p:spPr>
        <p:txBody>
          <a:bodyPr wrap="square">
            <a:spAutoFit/>
          </a:bodyPr>
          <a:lstStyle/>
          <a:p>
            <a:r>
              <a:rPr lang="en-GB" sz="1200" b="1" dirty="0">
                <a:solidFill>
                  <a:srgbClr val="182A54"/>
                </a:solidFill>
                <a:latin typeface="+mj-lt"/>
              </a:rPr>
              <a:t>Offices</a:t>
            </a:r>
          </a:p>
        </p:txBody>
      </p:sp>
      <p:sp>
        <p:nvSpPr>
          <p:cNvPr id="11" name="TextBox 10">
            <a:extLst>
              <a:ext uri="{FF2B5EF4-FFF2-40B4-BE49-F238E27FC236}">
                <a16:creationId xmlns:a16="http://schemas.microsoft.com/office/drawing/2014/main" id="{329713BC-0E4B-12AA-A6F7-3282C698AB14}"/>
              </a:ext>
            </a:extLst>
          </p:cNvPr>
          <p:cNvSpPr txBox="1"/>
          <p:nvPr/>
        </p:nvSpPr>
        <p:spPr>
          <a:xfrm>
            <a:off x="1250042" y="5527802"/>
            <a:ext cx="1333119"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Belgium</a:t>
            </a:r>
          </a:p>
          <a:p>
            <a:pPr>
              <a:buClr>
                <a:srgbClr val="2A47F7"/>
              </a:buClr>
            </a:pPr>
            <a:r>
              <a:rPr lang="en-GB" dirty="0"/>
              <a:t>Chile</a:t>
            </a:r>
          </a:p>
          <a:p>
            <a:pPr>
              <a:buClr>
                <a:srgbClr val="2A47F7"/>
              </a:buClr>
            </a:pPr>
            <a:r>
              <a:rPr lang="en-GB" dirty="0"/>
              <a:t>Colombia</a:t>
            </a:r>
          </a:p>
          <a:p>
            <a:pPr>
              <a:buClr>
                <a:srgbClr val="2A47F7"/>
              </a:buClr>
            </a:pPr>
            <a:endParaRPr lang="en-GB" dirty="0"/>
          </a:p>
        </p:txBody>
      </p:sp>
      <p:sp>
        <p:nvSpPr>
          <p:cNvPr id="12" name="TextBox 11">
            <a:extLst>
              <a:ext uri="{FF2B5EF4-FFF2-40B4-BE49-F238E27FC236}">
                <a16:creationId xmlns:a16="http://schemas.microsoft.com/office/drawing/2014/main" id="{465BBE7A-0E84-F1BB-EB47-98004CF0156A}"/>
              </a:ext>
            </a:extLst>
          </p:cNvPr>
          <p:cNvSpPr txBox="1"/>
          <p:nvPr/>
        </p:nvSpPr>
        <p:spPr>
          <a:xfrm>
            <a:off x="2290494" y="5537819"/>
            <a:ext cx="1333119"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Costa Rica</a:t>
            </a:r>
          </a:p>
          <a:p>
            <a:pPr>
              <a:buClr>
                <a:srgbClr val="2A47F7"/>
              </a:buClr>
            </a:pPr>
            <a:r>
              <a:rPr lang="en-GB" dirty="0"/>
              <a:t>France</a:t>
            </a:r>
          </a:p>
          <a:p>
            <a:pPr>
              <a:buClr>
                <a:srgbClr val="2A47F7"/>
              </a:buClr>
            </a:pPr>
            <a:r>
              <a:rPr lang="en-GB" dirty="0"/>
              <a:t>Ghana</a:t>
            </a:r>
          </a:p>
          <a:p>
            <a:pPr>
              <a:buClr>
                <a:srgbClr val="2A47F7"/>
              </a:buClr>
            </a:pPr>
            <a:endParaRPr lang="en-GB" dirty="0"/>
          </a:p>
        </p:txBody>
      </p:sp>
      <p:sp>
        <p:nvSpPr>
          <p:cNvPr id="15" name="TextBox 14">
            <a:extLst>
              <a:ext uri="{FF2B5EF4-FFF2-40B4-BE49-F238E27FC236}">
                <a16:creationId xmlns:a16="http://schemas.microsoft.com/office/drawing/2014/main" id="{1AD47D7D-0311-63BD-89ED-8587A8B5845A}"/>
              </a:ext>
            </a:extLst>
          </p:cNvPr>
          <p:cNvSpPr txBox="1"/>
          <p:nvPr/>
        </p:nvSpPr>
        <p:spPr>
          <a:xfrm>
            <a:off x="3360147" y="5537818"/>
            <a:ext cx="1333119"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Guatemala</a:t>
            </a:r>
          </a:p>
          <a:p>
            <a:pPr>
              <a:buClr>
                <a:srgbClr val="2A47F7"/>
              </a:buClr>
            </a:pPr>
            <a:r>
              <a:rPr lang="en-GB" dirty="0"/>
              <a:t>Italy</a:t>
            </a:r>
          </a:p>
          <a:p>
            <a:pPr>
              <a:buClr>
                <a:srgbClr val="2A47F7"/>
              </a:buClr>
            </a:pPr>
            <a:r>
              <a:rPr lang="en-GB" dirty="0"/>
              <a:t>Mexico</a:t>
            </a:r>
          </a:p>
          <a:p>
            <a:pPr>
              <a:buClr>
                <a:srgbClr val="2A47F7"/>
              </a:buClr>
            </a:pPr>
            <a:endParaRPr lang="en-GB" dirty="0"/>
          </a:p>
          <a:p>
            <a:pPr>
              <a:buClr>
                <a:srgbClr val="2A47F7"/>
              </a:buClr>
            </a:pPr>
            <a:endParaRPr lang="en-GB" dirty="0"/>
          </a:p>
        </p:txBody>
      </p:sp>
      <p:sp>
        <p:nvSpPr>
          <p:cNvPr id="16" name="TextBox 15">
            <a:extLst>
              <a:ext uri="{FF2B5EF4-FFF2-40B4-BE49-F238E27FC236}">
                <a16:creationId xmlns:a16="http://schemas.microsoft.com/office/drawing/2014/main" id="{CC9F0B8E-8D99-0F1A-A614-59F81952BC6E}"/>
              </a:ext>
            </a:extLst>
          </p:cNvPr>
          <p:cNvSpPr txBox="1"/>
          <p:nvPr/>
        </p:nvSpPr>
        <p:spPr>
          <a:xfrm>
            <a:off x="4440396" y="5537818"/>
            <a:ext cx="1333119"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Mozambique</a:t>
            </a:r>
          </a:p>
          <a:p>
            <a:pPr>
              <a:buClr>
                <a:srgbClr val="2A47F7"/>
              </a:buClr>
            </a:pPr>
            <a:r>
              <a:rPr lang="en-GB" dirty="0"/>
              <a:t>Netherlands</a:t>
            </a:r>
          </a:p>
          <a:p>
            <a:pPr>
              <a:buClr>
                <a:srgbClr val="2A47F7"/>
              </a:buClr>
            </a:pPr>
            <a:r>
              <a:rPr lang="en-GB" dirty="0"/>
              <a:t>Panama</a:t>
            </a:r>
          </a:p>
          <a:p>
            <a:pPr>
              <a:buClr>
                <a:srgbClr val="2A47F7"/>
              </a:buClr>
            </a:pPr>
            <a:endParaRPr lang="en-GB" dirty="0"/>
          </a:p>
          <a:p>
            <a:pPr>
              <a:buClr>
                <a:srgbClr val="2A47F7"/>
              </a:buClr>
            </a:pPr>
            <a:endParaRPr lang="en-GB" dirty="0"/>
          </a:p>
        </p:txBody>
      </p:sp>
      <p:sp>
        <p:nvSpPr>
          <p:cNvPr id="17" name="TextBox 16">
            <a:extLst>
              <a:ext uri="{FF2B5EF4-FFF2-40B4-BE49-F238E27FC236}">
                <a16:creationId xmlns:a16="http://schemas.microsoft.com/office/drawing/2014/main" id="{AE121234-9FFB-73C9-5662-7C29C1B240BD}"/>
              </a:ext>
            </a:extLst>
          </p:cNvPr>
          <p:cNvSpPr txBox="1"/>
          <p:nvPr/>
        </p:nvSpPr>
        <p:spPr>
          <a:xfrm>
            <a:off x="5693078" y="5523660"/>
            <a:ext cx="1333119"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Peru</a:t>
            </a:r>
          </a:p>
          <a:p>
            <a:pPr>
              <a:buClr>
                <a:srgbClr val="2A47F7"/>
              </a:buClr>
            </a:pPr>
            <a:r>
              <a:rPr lang="en-GB" dirty="0"/>
              <a:t>Portugal</a:t>
            </a:r>
          </a:p>
          <a:p>
            <a:pPr>
              <a:buClr>
                <a:srgbClr val="2A47F7"/>
              </a:buClr>
            </a:pPr>
            <a:r>
              <a:rPr lang="en-GB" dirty="0"/>
              <a:t>Romania</a:t>
            </a:r>
          </a:p>
          <a:p>
            <a:pPr>
              <a:buClr>
                <a:srgbClr val="2A47F7"/>
              </a:buClr>
            </a:pPr>
            <a:endParaRPr lang="en-GB" dirty="0"/>
          </a:p>
          <a:p>
            <a:pPr>
              <a:buClr>
                <a:srgbClr val="2A47F7"/>
              </a:buClr>
            </a:pPr>
            <a:endParaRPr lang="en-GB" dirty="0"/>
          </a:p>
          <a:p>
            <a:pPr>
              <a:buClr>
                <a:srgbClr val="2A47F7"/>
              </a:buClr>
            </a:pPr>
            <a:endParaRPr lang="en-GB" dirty="0"/>
          </a:p>
        </p:txBody>
      </p:sp>
      <p:sp>
        <p:nvSpPr>
          <p:cNvPr id="18" name="TextBox 17">
            <a:extLst>
              <a:ext uri="{FF2B5EF4-FFF2-40B4-BE49-F238E27FC236}">
                <a16:creationId xmlns:a16="http://schemas.microsoft.com/office/drawing/2014/main" id="{37092E0A-CF05-3847-693A-8798B2B88D54}"/>
              </a:ext>
            </a:extLst>
          </p:cNvPr>
          <p:cNvSpPr txBox="1"/>
          <p:nvPr/>
        </p:nvSpPr>
        <p:spPr>
          <a:xfrm>
            <a:off x="6750040" y="5523660"/>
            <a:ext cx="1478918" cy="702637"/>
          </a:xfrm>
          <a:prstGeom prst="rect">
            <a:avLst/>
          </a:prstGeom>
          <a:noFill/>
        </p:spPr>
        <p:txBody>
          <a:bodyPr wrap="square" numCol="1">
            <a:noAutofit/>
          </a:bodyPr>
          <a:lstStyle>
            <a:defPPr>
              <a:defRPr lang="en-US"/>
            </a:defPPr>
            <a:lvl1pPr marL="180000" indent="-216000">
              <a:buClr>
                <a:srgbClr val="6FCBD9"/>
              </a:buClr>
              <a:buFont typeface="Calibri" panose="020F0502020204030204" pitchFamily="34" charset="0"/>
              <a:buChar char="→"/>
              <a:defRPr sz="1200">
                <a:solidFill>
                  <a:srgbClr val="000047"/>
                </a:solidFill>
                <a:latin typeface="+mj-lt"/>
                <a:cs typeface="Calibri Light" panose="020F0302020204030204" pitchFamily="34" charset="0"/>
              </a:defRPr>
            </a:lvl1pPr>
          </a:lstStyle>
          <a:p>
            <a:pPr>
              <a:buClr>
                <a:srgbClr val="2A47F7"/>
              </a:buClr>
            </a:pPr>
            <a:r>
              <a:rPr lang="en-GB" dirty="0"/>
              <a:t>Spain </a:t>
            </a:r>
          </a:p>
          <a:p>
            <a:pPr>
              <a:buClr>
                <a:srgbClr val="2A47F7"/>
              </a:buClr>
            </a:pPr>
            <a:r>
              <a:rPr lang="en-GB" dirty="0"/>
              <a:t>United Kingdom</a:t>
            </a:r>
          </a:p>
          <a:p>
            <a:pPr>
              <a:buClr>
                <a:srgbClr val="2A47F7"/>
              </a:buClr>
            </a:pPr>
            <a:r>
              <a:rPr lang="en-GB" dirty="0"/>
              <a:t>USA</a:t>
            </a:r>
          </a:p>
          <a:p>
            <a:pPr>
              <a:buClr>
                <a:srgbClr val="2A47F7"/>
              </a:buClr>
            </a:pPr>
            <a:endParaRPr lang="en-GB" dirty="0"/>
          </a:p>
          <a:p>
            <a:pPr>
              <a:buClr>
                <a:srgbClr val="2A47F7"/>
              </a:buClr>
            </a:pPr>
            <a:endParaRPr lang="en-GB" dirty="0"/>
          </a:p>
          <a:p>
            <a:pPr>
              <a:buClr>
                <a:srgbClr val="2A47F7"/>
              </a:buClr>
            </a:pPr>
            <a:endParaRPr lang="en-GB" dirty="0"/>
          </a:p>
        </p:txBody>
      </p:sp>
      <p:sp>
        <p:nvSpPr>
          <p:cNvPr id="5" name="Text Placeholder 2">
            <a:extLst>
              <a:ext uri="{FF2B5EF4-FFF2-40B4-BE49-F238E27FC236}">
                <a16:creationId xmlns:a16="http://schemas.microsoft.com/office/drawing/2014/main" id="{374B350B-53AD-7854-FFFE-6582E811BC0F}"/>
              </a:ext>
            </a:extLst>
          </p:cNvPr>
          <p:cNvSpPr txBox="1">
            <a:spLocks/>
          </p:cNvSpPr>
          <p:nvPr/>
        </p:nvSpPr>
        <p:spPr>
          <a:xfrm>
            <a:off x="333375" y="453365"/>
            <a:ext cx="5038725"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a:t>Why Quadrante</a:t>
            </a:r>
          </a:p>
        </p:txBody>
      </p:sp>
      <p:cxnSp>
        <p:nvCxnSpPr>
          <p:cNvPr id="6" name="Straight Connector 5">
            <a:extLst>
              <a:ext uri="{FF2B5EF4-FFF2-40B4-BE49-F238E27FC236}">
                <a16:creationId xmlns:a16="http://schemas.microsoft.com/office/drawing/2014/main" id="{6850FB73-ADB8-BFFD-7892-5B8C6D62DFF9}"/>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00661A6-7A18-63A4-E3CC-16E43F481A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138" y="1346389"/>
            <a:ext cx="6761318" cy="3684739"/>
          </a:xfrm>
          <a:prstGeom prst="rect">
            <a:avLst/>
          </a:prstGeom>
        </p:spPr>
      </p:pic>
    </p:spTree>
    <p:extLst>
      <p:ext uri="{BB962C8B-B14F-4D97-AF65-F5344CB8AC3E}">
        <p14:creationId xmlns:p14="http://schemas.microsoft.com/office/powerpoint/2010/main" val="402243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a:extLst>
              <a:ext uri="{FF2B5EF4-FFF2-40B4-BE49-F238E27FC236}">
                <a16:creationId xmlns:a16="http://schemas.microsoft.com/office/drawing/2014/main" id="{7CB363E1-7307-1E5B-4965-E9521F8AA431}"/>
              </a:ext>
            </a:extLst>
          </p:cNvPr>
          <p:cNvSpPr/>
          <p:nvPr/>
        </p:nvSpPr>
        <p:spPr>
          <a:xfrm>
            <a:off x="730" y="1572255"/>
            <a:ext cx="1773918" cy="1773918"/>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a:extLst>
              <a:ext uri="{FF2B5EF4-FFF2-40B4-BE49-F238E27FC236}">
                <a16:creationId xmlns:a16="http://schemas.microsoft.com/office/drawing/2014/main" id="{7DF68018-E583-07FB-43DE-EDCA6021529C}"/>
              </a:ext>
            </a:extLst>
          </p:cNvPr>
          <p:cNvSpPr/>
          <p:nvPr/>
        </p:nvSpPr>
        <p:spPr>
          <a:xfrm>
            <a:off x="2055600" y="3397547"/>
            <a:ext cx="1773918" cy="1773918"/>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a:extLst>
              <a:ext uri="{FF2B5EF4-FFF2-40B4-BE49-F238E27FC236}">
                <a16:creationId xmlns:a16="http://schemas.microsoft.com/office/drawing/2014/main" id="{0B0296DD-A802-1242-5B2F-FC4B78A60862}"/>
              </a:ext>
            </a:extLst>
          </p:cNvPr>
          <p:cNvSpPr/>
          <p:nvPr/>
        </p:nvSpPr>
        <p:spPr>
          <a:xfrm>
            <a:off x="5579106" y="3266797"/>
            <a:ext cx="1773918" cy="1773918"/>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269977A-59B9-A32E-4A9D-0AEB8AAD2BF7}"/>
              </a:ext>
            </a:extLst>
          </p:cNvPr>
          <p:cNvSpPr/>
          <p:nvPr/>
        </p:nvSpPr>
        <p:spPr>
          <a:xfrm>
            <a:off x="8518865" y="1973284"/>
            <a:ext cx="2999720" cy="2999720"/>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a:extLst>
              <a:ext uri="{FF2B5EF4-FFF2-40B4-BE49-F238E27FC236}">
                <a16:creationId xmlns:a16="http://schemas.microsoft.com/office/drawing/2014/main" id="{3621A0E7-B736-AF64-B8AB-511F0BB37F57}"/>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FDD7D0-15E3-E5DF-D2DE-89E7136DB0CA}"/>
              </a:ext>
            </a:extLst>
          </p:cNvPr>
          <p:cNvCxnSpPr>
            <a:cxnSpLocks/>
          </p:cNvCxnSpPr>
          <p:nvPr/>
        </p:nvCxnSpPr>
        <p:spPr>
          <a:xfrm>
            <a:off x="0" y="3255750"/>
            <a:ext cx="9230784" cy="0"/>
          </a:xfrm>
          <a:prstGeom prst="line">
            <a:avLst/>
          </a:prstGeom>
          <a:ln w="19050">
            <a:gradFill flip="none" rotWithShape="1">
              <a:gsLst>
                <a:gs pos="61000">
                  <a:srgbClr val="314DF7">
                    <a:alpha val="30000"/>
                  </a:srgbClr>
                </a:gs>
                <a:gs pos="0">
                  <a:srgbClr val="314DF7"/>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07B5BC-B586-E17A-0503-F13BE2178559}"/>
              </a:ext>
            </a:extLst>
          </p:cNvPr>
          <p:cNvSpPr txBox="1"/>
          <p:nvPr/>
        </p:nvSpPr>
        <p:spPr>
          <a:xfrm>
            <a:off x="1445479" y="1952529"/>
            <a:ext cx="2018377" cy="892552"/>
          </a:xfrm>
          <a:prstGeom prst="rect">
            <a:avLst/>
          </a:prstGeom>
          <a:noFill/>
        </p:spPr>
        <p:txBody>
          <a:bodyPr wrap="square">
            <a:spAutoFit/>
          </a:bodyPr>
          <a:lstStyle/>
          <a:p>
            <a:r>
              <a:rPr lang="en-GB" sz="1600" b="1" spc="100" dirty="0">
                <a:solidFill>
                  <a:srgbClr val="182A54"/>
                </a:solidFill>
              </a:rPr>
              <a:t>Industry</a:t>
            </a:r>
          </a:p>
          <a:p>
            <a:r>
              <a:rPr lang="en-GB" sz="1200" dirty="0">
                <a:solidFill>
                  <a:srgbClr val="182A54"/>
                </a:solidFill>
                <a:latin typeface="+mj-lt"/>
                <a:cs typeface="Calibri Light" panose="020F0302020204030204" pitchFamily="34" charset="0"/>
              </a:rPr>
              <a:t>Bringing cutting-edge factories to life with state of the art Engineering</a:t>
            </a:r>
            <a:endParaRPr lang="pt-PT" sz="1400" dirty="0">
              <a:solidFill>
                <a:srgbClr val="182A54"/>
              </a:solidFill>
              <a:latin typeface="+mj-lt"/>
              <a:cs typeface="Calibri Light" panose="020F0302020204030204" pitchFamily="34" charset="0"/>
            </a:endParaRPr>
          </a:p>
        </p:txBody>
      </p:sp>
      <p:pic>
        <p:nvPicPr>
          <p:cNvPr id="6" name="Graphic 5">
            <a:extLst>
              <a:ext uri="{FF2B5EF4-FFF2-40B4-BE49-F238E27FC236}">
                <a16:creationId xmlns:a16="http://schemas.microsoft.com/office/drawing/2014/main" id="{D5AF3614-F3C5-34D6-19CA-86AE9A82B2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3366" y="2076292"/>
            <a:ext cx="182112" cy="122122"/>
          </a:xfrm>
          <a:prstGeom prst="rect">
            <a:avLst/>
          </a:prstGeom>
        </p:spPr>
      </p:pic>
      <p:cxnSp>
        <p:nvCxnSpPr>
          <p:cNvPr id="7" name="Straight Connector 6">
            <a:extLst>
              <a:ext uri="{FF2B5EF4-FFF2-40B4-BE49-F238E27FC236}">
                <a16:creationId xmlns:a16="http://schemas.microsoft.com/office/drawing/2014/main" id="{AA99A4C2-AF9F-AB1E-14D3-FF9399A4F40C}"/>
              </a:ext>
            </a:extLst>
          </p:cNvPr>
          <p:cNvCxnSpPr>
            <a:cxnSpLocks/>
          </p:cNvCxnSpPr>
          <p:nvPr/>
        </p:nvCxnSpPr>
        <p:spPr>
          <a:xfrm flipV="1">
            <a:off x="1566953" y="2855715"/>
            <a:ext cx="0" cy="400035"/>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1ED1491-C666-7E75-6966-14AFA6DE0632}"/>
              </a:ext>
            </a:extLst>
          </p:cNvPr>
          <p:cNvSpPr/>
          <p:nvPr/>
        </p:nvSpPr>
        <p:spPr>
          <a:xfrm>
            <a:off x="1543616" y="3228603"/>
            <a:ext cx="54294" cy="54294"/>
          </a:xfrm>
          <a:prstGeom prst="ellipse">
            <a:avLst/>
          </a:prstGeom>
          <a:solidFill>
            <a:srgbClr val="314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9" name="Straight Connector 8">
            <a:extLst>
              <a:ext uri="{FF2B5EF4-FFF2-40B4-BE49-F238E27FC236}">
                <a16:creationId xmlns:a16="http://schemas.microsoft.com/office/drawing/2014/main" id="{00ACD4E4-31F7-AA10-CA2C-2D7BE0AF905A}"/>
              </a:ext>
            </a:extLst>
          </p:cNvPr>
          <p:cNvCxnSpPr>
            <a:cxnSpLocks/>
          </p:cNvCxnSpPr>
          <p:nvPr/>
        </p:nvCxnSpPr>
        <p:spPr>
          <a:xfrm flipV="1">
            <a:off x="3491003" y="3255750"/>
            <a:ext cx="0" cy="400035"/>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339C0AD-7BB9-DBCA-7FE9-28BFE65F84A5}"/>
              </a:ext>
            </a:extLst>
          </p:cNvPr>
          <p:cNvSpPr/>
          <p:nvPr/>
        </p:nvSpPr>
        <p:spPr>
          <a:xfrm>
            <a:off x="3463856" y="3228603"/>
            <a:ext cx="54294" cy="54294"/>
          </a:xfrm>
          <a:prstGeom prst="ellipse">
            <a:avLst/>
          </a:prstGeom>
          <a:solidFill>
            <a:srgbClr val="314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1" name="Straight Connector 10">
            <a:extLst>
              <a:ext uri="{FF2B5EF4-FFF2-40B4-BE49-F238E27FC236}">
                <a16:creationId xmlns:a16="http://schemas.microsoft.com/office/drawing/2014/main" id="{415F573A-BE8B-902B-319F-770C15779B67}"/>
              </a:ext>
            </a:extLst>
          </p:cNvPr>
          <p:cNvCxnSpPr>
            <a:cxnSpLocks/>
          </p:cNvCxnSpPr>
          <p:nvPr/>
        </p:nvCxnSpPr>
        <p:spPr>
          <a:xfrm flipV="1">
            <a:off x="5410857" y="2828568"/>
            <a:ext cx="0" cy="400035"/>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43E4A36-B209-9F03-4826-88B2715AEBFC}"/>
              </a:ext>
            </a:extLst>
          </p:cNvPr>
          <p:cNvSpPr/>
          <p:nvPr/>
        </p:nvSpPr>
        <p:spPr>
          <a:xfrm>
            <a:off x="5384096" y="3228603"/>
            <a:ext cx="54294" cy="54294"/>
          </a:xfrm>
          <a:prstGeom prst="ellipse">
            <a:avLst/>
          </a:prstGeom>
          <a:solidFill>
            <a:srgbClr val="314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Straight Connector 12">
            <a:extLst>
              <a:ext uri="{FF2B5EF4-FFF2-40B4-BE49-F238E27FC236}">
                <a16:creationId xmlns:a16="http://schemas.microsoft.com/office/drawing/2014/main" id="{5B3AC57E-2E13-7145-CA0D-F9E670F18DBE}"/>
              </a:ext>
            </a:extLst>
          </p:cNvPr>
          <p:cNvCxnSpPr>
            <a:cxnSpLocks/>
          </p:cNvCxnSpPr>
          <p:nvPr/>
        </p:nvCxnSpPr>
        <p:spPr>
          <a:xfrm flipV="1">
            <a:off x="7334587" y="3255749"/>
            <a:ext cx="0" cy="400035"/>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45B1495-B6EA-C172-E980-BC043D0505DA}"/>
              </a:ext>
            </a:extLst>
          </p:cNvPr>
          <p:cNvSpPr/>
          <p:nvPr/>
        </p:nvSpPr>
        <p:spPr>
          <a:xfrm>
            <a:off x="7307440" y="3228603"/>
            <a:ext cx="54294" cy="54294"/>
          </a:xfrm>
          <a:prstGeom prst="ellipse">
            <a:avLst/>
          </a:prstGeom>
          <a:solidFill>
            <a:srgbClr val="314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5" name="Straight Connector 14">
            <a:extLst>
              <a:ext uri="{FF2B5EF4-FFF2-40B4-BE49-F238E27FC236}">
                <a16:creationId xmlns:a16="http://schemas.microsoft.com/office/drawing/2014/main" id="{5ED53098-93E5-6301-6006-8A655A7C63FF}"/>
              </a:ext>
            </a:extLst>
          </p:cNvPr>
          <p:cNvCxnSpPr>
            <a:cxnSpLocks/>
          </p:cNvCxnSpPr>
          <p:nvPr/>
        </p:nvCxnSpPr>
        <p:spPr>
          <a:xfrm flipV="1">
            <a:off x="9251846" y="2828568"/>
            <a:ext cx="0" cy="400035"/>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4F56448-08FC-1095-4D4F-25DB82CD3C25}"/>
              </a:ext>
            </a:extLst>
          </p:cNvPr>
          <p:cNvSpPr/>
          <p:nvPr/>
        </p:nvSpPr>
        <p:spPr>
          <a:xfrm>
            <a:off x="9230784" y="3228603"/>
            <a:ext cx="54294" cy="54294"/>
          </a:xfrm>
          <a:prstGeom prst="ellipse">
            <a:avLst/>
          </a:prstGeom>
          <a:solidFill>
            <a:srgbClr val="314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TextBox 16">
            <a:extLst>
              <a:ext uri="{FF2B5EF4-FFF2-40B4-BE49-F238E27FC236}">
                <a16:creationId xmlns:a16="http://schemas.microsoft.com/office/drawing/2014/main" id="{458F7266-78D6-A4E4-5EBA-815C6996D542}"/>
              </a:ext>
            </a:extLst>
          </p:cNvPr>
          <p:cNvSpPr txBox="1"/>
          <p:nvPr/>
        </p:nvSpPr>
        <p:spPr>
          <a:xfrm>
            <a:off x="3403819" y="3724974"/>
            <a:ext cx="2034570" cy="1138773"/>
          </a:xfrm>
          <a:prstGeom prst="rect">
            <a:avLst/>
          </a:prstGeom>
          <a:noFill/>
        </p:spPr>
        <p:txBody>
          <a:bodyPr wrap="square">
            <a:spAutoFit/>
          </a:bodyPr>
          <a:lstStyle/>
          <a:p>
            <a:r>
              <a:rPr lang="en-GB" sz="1600" b="1" spc="100" dirty="0">
                <a:solidFill>
                  <a:srgbClr val="182A54"/>
                </a:solidFill>
              </a:rPr>
              <a:t>Transmission Lines and Substations</a:t>
            </a:r>
          </a:p>
          <a:p>
            <a:r>
              <a:rPr lang="en-GB" sz="1200" dirty="0">
                <a:solidFill>
                  <a:srgbClr val="182A54"/>
                </a:solidFill>
                <a:latin typeface="+mj-lt"/>
                <a:cs typeface="Calibri Light" panose="020F0302020204030204" pitchFamily="34" charset="0"/>
              </a:rPr>
              <a:t>Designing the Energy backbone and supporting the Energy Transition</a:t>
            </a:r>
            <a:endParaRPr lang="pt-PT" sz="1400" dirty="0">
              <a:solidFill>
                <a:srgbClr val="182A54"/>
              </a:solidFill>
              <a:latin typeface="+mj-lt"/>
              <a:cs typeface="Calibri Light" panose="020F0302020204030204" pitchFamily="34" charset="0"/>
            </a:endParaRPr>
          </a:p>
        </p:txBody>
      </p:sp>
      <p:pic>
        <p:nvPicPr>
          <p:cNvPr id="18" name="Graphic 17">
            <a:extLst>
              <a:ext uri="{FF2B5EF4-FFF2-40B4-BE49-F238E27FC236}">
                <a16:creationId xmlns:a16="http://schemas.microsoft.com/office/drawing/2014/main" id="{1D99C74B-D6DF-1053-3D2B-908E75FA75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1706" y="3848737"/>
            <a:ext cx="182112" cy="122122"/>
          </a:xfrm>
          <a:prstGeom prst="rect">
            <a:avLst/>
          </a:prstGeom>
        </p:spPr>
      </p:pic>
      <p:sp>
        <p:nvSpPr>
          <p:cNvPr id="19" name="TextBox 18">
            <a:extLst>
              <a:ext uri="{FF2B5EF4-FFF2-40B4-BE49-F238E27FC236}">
                <a16:creationId xmlns:a16="http://schemas.microsoft.com/office/drawing/2014/main" id="{C6A17E9E-9459-D919-C607-4D413EC93705}"/>
              </a:ext>
            </a:extLst>
          </p:cNvPr>
          <p:cNvSpPr txBox="1"/>
          <p:nvPr/>
        </p:nvSpPr>
        <p:spPr>
          <a:xfrm>
            <a:off x="5298601" y="1972173"/>
            <a:ext cx="1668219" cy="892552"/>
          </a:xfrm>
          <a:prstGeom prst="rect">
            <a:avLst/>
          </a:prstGeom>
          <a:noFill/>
        </p:spPr>
        <p:txBody>
          <a:bodyPr wrap="square">
            <a:spAutoFit/>
          </a:bodyPr>
          <a:lstStyle/>
          <a:p>
            <a:r>
              <a:rPr lang="en-GB" sz="1600" b="1" spc="100" dirty="0">
                <a:solidFill>
                  <a:srgbClr val="182A54"/>
                </a:solidFill>
              </a:rPr>
              <a:t>Airports</a:t>
            </a:r>
          </a:p>
          <a:p>
            <a:r>
              <a:rPr lang="en-GB" sz="1200" dirty="0">
                <a:solidFill>
                  <a:srgbClr val="182A54"/>
                </a:solidFill>
                <a:latin typeface="+mj-lt"/>
                <a:cs typeface="Calibri Light" panose="020F0302020204030204" pitchFamily="34" charset="0"/>
              </a:rPr>
              <a:t>Creating critical infrastructure for Mobility</a:t>
            </a:r>
            <a:endParaRPr lang="pt-PT" sz="1400" dirty="0">
              <a:solidFill>
                <a:srgbClr val="182A54"/>
              </a:solidFill>
              <a:latin typeface="+mj-lt"/>
              <a:cs typeface="Calibri Light" panose="020F0302020204030204" pitchFamily="34" charset="0"/>
            </a:endParaRPr>
          </a:p>
        </p:txBody>
      </p:sp>
      <p:pic>
        <p:nvPicPr>
          <p:cNvPr id="20" name="Graphic 19">
            <a:extLst>
              <a:ext uri="{FF2B5EF4-FFF2-40B4-BE49-F238E27FC236}">
                <a16:creationId xmlns:a16="http://schemas.microsoft.com/office/drawing/2014/main" id="{33D25654-CA41-41C9-3D9D-267BD8A2F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6488" y="2095936"/>
            <a:ext cx="182112" cy="122122"/>
          </a:xfrm>
          <a:prstGeom prst="rect">
            <a:avLst/>
          </a:prstGeom>
        </p:spPr>
      </p:pic>
      <p:sp>
        <p:nvSpPr>
          <p:cNvPr id="21" name="TextBox 20">
            <a:extLst>
              <a:ext uri="{FF2B5EF4-FFF2-40B4-BE49-F238E27FC236}">
                <a16:creationId xmlns:a16="http://schemas.microsoft.com/office/drawing/2014/main" id="{F5A5596F-30B8-C37E-583E-5246D9F54761}"/>
              </a:ext>
            </a:extLst>
          </p:cNvPr>
          <p:cNvSpPr txBox="1"/>
          <p:nvPr/>
        </p:nvSpPr>
        <p:spPr>
          <a:xfrm>
            <a:off x="7213819" y="3724974"/>
            <a:ext cx="1668219" cy="892552"/>
          </a:xfrm>
          <a:prstGeom prst="rect">
            <a:avLst/>
          </a:prstGeom>
          <a:noFill/>
        </p:spPr>
        <p:txBody>
          <a:bodyPr wrap="square">
            <a:spAutoFit/>
          </a:bodyPr>
          <a:lstStyle/>
          <a:p>
            <a:r>
              <a:rPr lang="en-GB" sz="1600" b="1" spc="100" dirty="0">
                <a:solidFill>
                  <a:srgbClr val="182A54"/>
                </a:solidFill>
              </a:rPr>
              <a:t>Hospitals</a:t>
            </a:r>
          </a:p>
          <a:p>
            <a:r>
              <a:rPr lang="en-GB" sz="1200" dirty="0">
                <a:solidFill>
                  <a:srgbClr val="182A54"/>
                </a:solidFill>
                <a:latin typeface="+mj-lt"/>
                <a:cs typeface="Calibri Light" panose="020F0302020204030204" pitchFamily="34" charset="0"/>
              </a:rPr>
              <a:t>Providing modern, resilient Healthcare infrastructure</a:t>
            </a:r>
            <a:endParaRPr lang="pt-PT" sz="1400" dirty="0">
              <a:solidFill>
                <a:srgbClr val="182A54"/>
              </a:solidFill>
              <a:latin typeface="+mj-lt"/>
              <a:cs typeface="Calibri Light" panose="020F0302020204030204" pitchFamily="34" charset="0"/>
            </a:endParaRPr>
          </a:p>
        </p:txBody>
      </p:sp>
      <p:pic>
        <p:nvPicPr>
          <p:cNvPr id="22" name="Graphic 21">
            <a:extLst>
              <a:ext uri="{FF2B5EF4-FFF2-40B4-BE49-F238E27FC236}">
                <a16:creationId xmlns:a16="http://schemas.microsoft.com/office/drawing/2014/main" id="{B12EE5CF-2BEC-4368-43B2-B32C088E12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706" y="3848737"/>
            <a:ext cx="182112" cy="122122"/>
          </a:xfrm>
          <a:prstGeom prst="rect">
            <a:avLst/>
          </a:prstGeom>
        </p:spPr>
      </p:pic>
      <p:sp>
        <p:nvSpPr>
          <p:cNvPr id="23" name="TextBox 22">
            <a:extLst>
              <a:ext uri="{FF2B5EF4-FFF2-40B4-BE49-F238E27FC236}">
                <a16:creationId xmlns:a16="http://schemas.microsoft.com/office/drawing/2014/main" id="{A562AB9F-7414-F0A4-9502-932796F45CAC}"/>
              </a:ext>
            </a:extLst>
          </p:cNvPr>
          <p:cNvSpPr txBox="1"/>
          <p:nvPr/>
        </p:nvSpPr>
        <p:spPr>
          <a:xfrm>
            <a:off x="9184523" y="2047416"/>
            <a:ext cx="1821073" cy="730969"/>
          </a:xfrm>
          <a:prstGeom prst="rect">
            <a:avLst/>
          </a:prstGeom>
          <a:noFill/>
        </p:spPr>
        <p:txBody>
          <a:bodyPr wrap="square">
            <a:spAutoFit/>
          </a:bodyPr>
          <a:lstStyle/>
          <a:p>
            <a:r>
              <a:rPr lang="en-GB" sz="1650" b="1" spc="100" dirty="0">
                <a:solidFill>
                  <a:srgbClr val="182A54"/>
                </a:solidFill>
              </a:rPr>
              <a:t>Data </a:t>
            </a:r>
            <a:r>
              <a:rPr lang="en-GB" sz="1650" b="1" spc="100" dirty="0" err="1">
                <a:solidFill>
                  <a:srgbClr val="182A54"/>
                </a:solidFill>
              </a:rPr>
              <a:t>Centers</a:t>
            </a:r>
            <a:endParaRPr lang="en-GB" sz="1650" b="1" spc="100" dirty="0">
              <a:solidFill>
                <a:srgbClr val="182A54"/>
              </a:solidFill>
            </a:endParaRPr>
          </a:p>
          <a:p>
            <a:r>
              <a:rPr lang="en-GB" sz="1250" dirty="0">
                <a:solidFill>
                  <a:srgbClr val="182A54"/>
                </a:solidFill>
                <a:latin typeface="+mj-lt"/>
                <a:cs typeface="Calibri Light" panose="020F0302020204030204" pitchFamily="34" charset="0"/>
              </a:rPr>
              <a:t>Leading the design of the Digital Transformation</a:t>
            </a:r>
            <a:endParaRPr lang="pt-PT" sz="1250" dirty="0">
              <a:solidFill>
                <a:srgbClr val="182A54"/>
              </a:solidFill>
              <a:latin typeface="+mj-lt"/>
              <a:cs typeface="Calibri Light" panose="020F0302020204030204" pitchFamily="34" charset="0"/>
            </a:endParaRPr>
          </a:p>
        </p:txBody>
      </p:sp>
      <p:pic>
        <p:nvPicPr>
          <p:cNvPr id="24" name="Graphic 23">
            <a:extLst>
              <a:ext uri="{FF2B5EF4-FFF2-40B4-BE49-F238E27FC236}">
                <a16:creationId xmlns:a16="http://schemas.microsoft.com/office/drawing/2014/main" id="{24B5D4DB-BD23-CBBB-24AD-96B90F8C4A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69610" y="2181067"/>
            <a:ext cx="182112" cy="122122"/>
          </a:xfrm>
          <a:prstGeom prst="rect">
            <a:avLst/>
          </a:prstGeom>
        </p:spPr>
      </p:pic>
      <p:sp>
        <p:nvSpPr>
          <p:cNvPr id="31" name="Text Placeholder 2">
            <a:extLst>
              <a:ext uri="{FF2B5EF4-FFF2-40B4-BE49-F238E27FC236}">
                <a16:creationId xmlns:a16="http://schemas.microsoft.com/office/drawing/2014/main" id="{E85C01B7-FCFF-010D-25C3-1B4321277413}"/>
              </a:ext>
            </a:extLst>
          </p:cNvPr>
          <p:cNvSpPr txBox="1">
            <a:spLocks/>
          </p:cNvSpPr>
          <p:nvPr/>
        </p:nvSpPr>
        <p:spPr>
          <a:xfrm>
            <a:off x="333376" y="453365"/>
            <a:ext cx="5067300"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a:t>Our </a:t>
            </a:r>
            <a:r>
              <a:rPr lang="pt-PT" dirty="0" err="1"/>
              <a:t>Vision</a:t>
            </a:r>
            <a:endParaRPr lang="pt-PT" dirty="0"/>
          </a:p>
        </p:txBody>
      </p:sp>
      <p:sp>
        <p:nvSpPr>
          <p:cNvPr id="32" name="TextBox 31">
            <a:extLst>
              <a:ext uri="{FF2B5EF4-FFF2-40B4-BE49-F238E27FC236}">
                <a16:creationId xmlns:a16="http://schemas.microsoft.com/office/drawing/2014/main" id="{3AAB2374-B2C7-8DA7-3593-12AB247CD9A7}"/>
              </a:ext>
            </a:extLst>
          </p:cNvPr>
          <p:cNvSpPr txBox="1"/>
          <p:nvPr/>
        </p:nvSpPr>
        <p:spPr>
          <a:xfrm>
            <a:off x="1145514" y="5383763"/>
            <a:ext cx="9801886" cy="761888"/>
          </a:xfrm>
          <a:prstGeom prst="rect">
            <a:avLst/>
          </a:prstGeom>
          <a:solidFill>
            <a:schemeClr val="bg1">
              <a:lumMod val="95000"/>
            </a:schemeClr>
          </a:solidFill>
        </p:spPr>
        <p:txBody>
          <a:bodyPr wrap="square" lIns="0" tIns="0" rIns="0" bIns="0" anchor="ctr" anchorCtr="0">
            <a:noAutofit/>
          </a:bodyPr>
          <a:lstStyle/>
          <a:p>
            <a:pPr algn="ctr"/>
            <a:r>
              <a:rPr lang="en-US" sz="1500" i="1" dirty="0">
                <a:solidFill>
                  <a:srgbClr val="2A47F7"/>
                </a:solidFill>
              </a:rPr>
              <a:t>From Industry to Energy, from Hospitals to Airports, we have always engineered infrastructures that cannot fail. </a:t>
            </a:r>
          </a:p>
          <a:p>
            <a:pPr algn="ctr"/>
            <a:r>
              <a:rPr lang="en-US" sz="1600" b="1" i="1" dirty="0">
                <a:solidFill>
                  <a:srgbClr val="2A47F7"/>
                </a:solidFill>
              </a:rPr>
              <a:t>Data centers are the next step.</a:t>
            </a:r>
          </a:p>
        </p:txBody>
      </p:sp>
      <p:sp>
        <p:nvSpPr>
          <p:cNvPr id="33" name="Text Placeholder 2">
            <a:extLst>
              <a:ext uri="{FF2B5EF4-FFF2-40B4-BE49-F238E27FC236}">
                <a16:creationId xmlns:a16="http://schemas.microsoft.com/office/drawing/2014/main" id="{3CE9B83C-1F8A-0C66-B954-D4E6D77CAF81}"/>
              </a:ext>
            </a:extLst>
          </p:cNvPr>
          <p:cNvSpPr txBox="1">
            <a:spLocks/>
          </p:cNvSpPr>
          <p:nvPr/>
        </p:nvSpPr>
        <p:spPr>
          <a:xfrm>
            <a:off x="333375" y="882898"/>
            <a:ext cx="11148472" cy="39345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800" kern="1200" spc="100" baseline="0" dirty="0">
                <a:solidFill>
                  <a:srgbClr val="C0C3C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8092A8"/>
                </a:solidFill>
              </a:rPr>
              <a:t>Next-Generation Data Centers – Powering Innovation with Reliability</a:t>
            </a:r>
            <a:endParaRPr lang="pt-PT" dirty="0">
              <a:solidFill>
                <a:srgbClr val="8092A8"/>
              </a:solidFill>
            </a:endParaRPr>
          </a:p>
        </p:txBody>
      </p:sp>
      <p:sp>
        <p:nvSpPr>
          <p:cNvPr id="34" name="Oval 33">
            <a:extLst>
              <a:ext uri="{FF2B5EF4-FFF2-40B4-BE49-F238E27FC236}">
                <a16:creationId xmlns:a16="http://schemas.microsoft.com/office/drawing/2014/main" id="{4E6E6FEB-7587-314D-2416-1D306DFD9D53}"/>
              </a:ext>
            </a:extLst>
          </p:cNvPr>
          <p:cNvSpPr/>
          <p:nvPr/>
        </p:nvSpPr>
        <p:spPr>
          <a:xfrm>
            <a:off x="3658362" y="1494339"/>
            <a:ext cx="1773918" cy="1773918"/>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F15C80E0-6889-6B62-8E14-E931C0E51812}"/>
              </a:ext>
            </a:extLst>
          </p:cNvPr>
          <p:cNvGrpSpPr/>
          <p:nvPr/>
        </p:nvGrpSpPr>
        <p:grpSpPr>
          <a:xfrm>
            <a:off x="4345205" y="2125826"/>
            <a:ext cx="642730" cy="649040"/>
            <a:chOff x="4345205" y="2048825"/>
            <a:chExt cx="642730" cy="649040"/>
          </a:xfrm>
        </p:grpSpPr>
        <p:sp>
          <p:nvSpPr>
            <p:cNvPr id="37" name="Free-form: Shape 36">
              <a:extLst>
                <a:ext uri="{FF2B5EF4-FFF2-40B4-BE49-F238E27FC236}">
                  <a16:creationId xmlns:a16="http://schemas.microsoft.com/office/drawing/2014/main" id="{DD674376-C38D-AA47-F777-079BC175D550}"/>
                </a:ext>
              </a:extLst>
            </p:cNvPr>
            <p:cNvSpPr/>
            <p:nvPr/>
          </p:nvSpPr>
          <p:spPr>
            <a:xfrm>
              <a:off x="4345205" y="2683528"/>
              <a:ext cx="546815" cy="14337"/>
            </a:xfrm>
            <a:custGeom>
              <a:avLst/>
              <a:gdLst>
                <a:gd name="connsiteX0" fmla="*/ 0 w 546815"/>
                <a:gd name="connsiteY0" fmla="*/ 0 h 14337"/>
                <a:gd name="connsiteX1" fmla="*/ 546816 w 546815"/>
                <a:gd name="connsiteY1" fmla="*/ 0 h 14337"/>
              </a:gdLst>
              <a:ahLst/>
              <a:cxnLst>
                <a:cxn ang="0">
                  <a:pos x="connsiteX0" y="connsiteY0"/>
                </a:cxn>
                <a:cxn ang="0">
                  <a:pos x="connsiteX1" y="connsiteY1"/>
                </a:cxn>
              </a:cxnLst>
              <a:rect l="l" t="t" r="r" b="b"/>
              <a:pathLst>
                <a:path w="546815" h="14337">
                  <a:moveTo>
                    <a:pt x="0" y="0"/>
                  </a:moveTo>
                  <a:lnTo>
                    <a:pt x="546816" y="0"/>
                  </a:lnTo>
                </a:path>
              </a:pathLst>
            </a:custGeom>
            <a:ln w="12700" cap="flat">
              <a:solidFill>
                <a:srgbClr val="2A47F7"/>
              </a:solidFill>
              <a:prstDash val="solid"/>
              <a:miter/>
            </a:ln>
          </p:spPr>
          <p:txBody>
            <a:bodyPr rtlCol="0" anchor="ctr"/>
            <a:lstStyle/>
            <a:p>
              <a:endParaRPr lang="pt-PT"/>
            </a:p>
          </p:txBody>
        </p:sp>
        <p:sp>
          <p:nvSpPr>
            <p:cNvPr id="38" name="Free-form: Shape 37">
              <a:extLst>
                <a:ext uri="{FF2B5EF4-FFF2-40B4-BE49-F238E27FC236}">
                  <a16:creationId xmlns:a16="http://schemas.microsoft.com/office/drawing/2014/main" id="{6D17FFD5-1B20-0865-6265-357F8AD878BA}"/>
                </a:ext>
              </a:extLst>
            </p:cNvPr>
            <p:cNvSpPr/>
            <p:nvPr/>
          </p:nvSpPr>
          <p:spPr>
            <a:xfrm>
              <a:off x="4406711" y="2290691"/>
              <a:ext cx="33261" cy="392836"/>
            </a:xfrm>
            <a:custGeom>
              <a:avLst/>
              <a:gdLst>
                <a:gd name="connsiteX0" fmla="*/ 33262 w 33261"/>
                <a:gd name="connsiteY0" fmla="*/ 0 h 392836"/>
                <a:gd name="connsiteX1" fmla="*/ 0 w 33261"/>
                <a:gd name="connsiteY1" fmla="*/ 392836 h 392836"/>
              </a:gdLst>
              <a:ahLst/>
              <a:cxnLst>
                <a:cxn ang="0">
                  <a:pos x="connsiteX0" y="connsiteY0"/>
                </a:cxn>
                <a:cxn ang="0">
                  <a:pos x="connsiteX1" y="connsiteY1"/>
                </a:cxn>
              </a:cxnLst>
              <a:rect l="l" t="t" r="r" b="b"/>
              <a:pathLst>
                <a:path w="33261" h="392836">
                  <a:moveTo>
                    <a:pt x="33262" y="0"/>
                  </a:moveTo>
                  <a:lnTo>
                    <a:pt x="0" y="392836"/>
                  </a:lnTo>
                </a:path>
              </a:pathLst>
            </a:custGeom>
            <a:ln w="12700" cap="flat">
              <a:solidFill>
                <a:srgbClr val="2A47F7"/>
              </a:solidFill>
              <a:prstDash val="solid"/>
              <a:miter/>
            </a:ln>
          </p:spPr>
          <p:txBody>
            <a:bodyPr rtlCol="0" anchor="ctr"/>
            <a:lstStyle/>
            <a:p>
              <a:endParaRPr lang="pt-PT"/>
            </a:p>
          </p:txBody>
        </p:sp>
        <p:sp>
          <p:nvSpPr>
            <p:cNvPr id="39" name="Free-form: Shape 38">
              <a:extLst>
                <a:ext uri="{FF2B5EF4-FFF2-40B4-BE49-F238E27FC236}">
                  <a16:creationId xmlns:a16="http://schemas.microsoft.com/office/drawing/2014/main" id="{000C6C6A-1E03-3F7C-0685-251D1B0B3447}"/>
                </a:ext>
              </a:extLst>
            </p:cNvPr>
            <p:cNvSpPr/>
            <p:nvPr/>
          </p:nvSpPr>
          <p:spPr>
            <a:xfrm>
              <a:off x="4577465" y="2289831"/>
              <a:ext cx="33978" cy="393696"/>
            </a:xfrm>
            <a:custGeom>
              <a:avLst/>
              <a:gdLst>
                <a:gd name="connsiteX0" fmla="*/ 0 w 33978"/>
                <a:gd name="connsiteY0" fmla="*/ 0 h 393696"/>
                <a:gd name="connsiteX1" fmla="*/ 33979 w 33978"/>
                <a:gd name="connsiteY1" fmla="*/ 393697 h 393696"/>
              </a:gdLst>
              <a:ahLst/>
              <a:cxnLst>
                <a:cxn ang="0">
                  <a:pos x="connsiteX0" y="connsiteY0"/>
                </a:cxn>
                <a:cxn ang="0">
                  <a:pos x="connsiteX1" y="connsiteY1"/>
                </a:cxn>
              </a:cxnLst>
              <a:rect l="l" t="t" r="r" b="b"/>
              <a:pathLst>
                <a:path w="33978" h="393696">
                  <a:moveTo>
                    <a:pt x="0" y="0"/>
                  </a:moveTo>
                  <a:lnTo>
                    <a:pt x="33979" y="393697"/>
                  </a:lnTo>
                </a:path>
              </a:pathLst>
            </a:custGeom>
            <a:ln w="12700" cap="flat">
              <a:solidFill>
                <a:srgbClr val="2A47F7"/>
              </a:solidFill>
              <a:prstDash val="solid"/>
              <a:miter/>
            </a:ln>
          </p:spPr>
          <p:txBody>
            <a:bodyPr rtlCol="0" anchor="ctr"/>
            <a:lstStyle/>
            <a:p>
              <a:endParaRPr lang="pt-PT"/>
            </a:p>
          </p:txBody>
        </p:sp>
        <p:sp>
          <p:nvSpPr>
            <p:cNvPr id="40" name="Free-form: Shape 39">
              <a:extLst>
                <a:ext uri="{FF2B5EF4-FFF2-40B4-BE49-F238E27FC236}">
                  <a16:creationId xmlns:a16="http://schemas.microsoft.com/office/drawing/2014/main" id="{F53FACAD-B7D9-D13C-4655-DD67AB5DFBFC}"/>
                </a:ext>
              </a:extLst>
            </p:cNvPr>
            <p:cNvSpPr/>
            <p:nvPr/>
          </p:nvSpPr>
          <p:spPr>
            <a:xfrm>
              <a:off x="4372732" y="2113485"/>
              <a:ext cx="278282" cy="176346"/>
            </a:xfrm>
            <a:custGeom>
              <a:avLst/>
              <a:gdLst>
                <a:gd name="connsiteX0" fmla="*/ 254053 w 278282"/>
                <a:gd name="connsiteY0" fmla="*/ 176346 h 176346"/>
                <a:gd name="connsiteX1" fmla="*/ 24373 w 278282"/>
                <a:gd name="connsiteY1" fmla="*/ 176346 h 176346"/>
                <a:gd name="connsiteX2" fmla="*/ 0 w 278282"/>
                <a:gd name="connsiteY2" fmla="*/ 0 h 176346"/>
                <a:gd name="connsiteX3" fmla="*/ 278282 w 278282"/>
                <a:gd name="connsiteY3" fmla="*/ 0 h 176346"/>
                <a:gd name="connsiteX4" fmla="*/ 254053 w 278282"/>
                <a:gd name="connsiteY4" fmla="*/ 176346 h 17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82" h="176346">
                  <a:moveTo>
                    <a:pt x="254053" y="176346"/>
                  </a:moveTo>
                  <a:lnTo>
                    <a:pt x="24373" y="176346"/>
                  </a:lnTo>
                  <a:lnTo>
                    <a:pt x="0" y="0"/>
                  </a:lnTo>
                  <a:lnTo>
                    <a:pt x="278282" y="0"/>
                  </a:lnTo>
                  <a:lnTo>
                    <a:pt x="254053" y="176346"/>
                  </a:lnTo>
                  <a:close/>
                </a:path>
              </a:pathLst>
            </a:custGeom>
            <a:noFill/>
            <a:ln w="12700" cap="flat">
              <a:solidFill>
                <a:srgbClr val="2A47F7"/>
              </a:solidFill>
              <a:prstDash val="solid"/>
              <a:miter/>
            </a:ln>
          </p:spPr>
          <p:txBody>
            <a:bodyPr rtlCol="0" anchor="ctr"/>
            <a:lstStyle/>
            <a:p>
              <a:endParaRPr lang="pt-PT"/>
            </a:p>
          </p:txBody>
        </p:sp>
        <p:sp>
          <p:nvSpPr>
            <p:cNvPr id="41" name="Free-form: Shape 40">
              <a:extLst>
                <a:ext uri="{FF2B5EF4-FFF2-40B4-BE49-F238E27FC236}">
                  <a16:creationId xmlns:a16="http://schemas.microsoft.com/office/drawing/2014/main" id="{9F78904D-D219-FDB5-E105-E613D6B898F7}"/>
                </a:ext>
              </a:extLst>
            </p:cNvPr>
            <p:cNvSpPr/>
            <p:nvPr/>
          </p:nvSpPr>
          <p:spPr>
            <a:xfrm>
              <a:off x="4511945" y="2048825"/>
              <a:ext cx="14337" cy="64660"/>
            </a:xfrm>
            <a:custGeom>
              <a:avLst/>
              <a:gdLst>
                <a:gd name="connsiteX0" fmla="*/ 0 w 14337"/>
                <a:gd name="connsiteY0" fmla="*/ 0 h 64660"/>
                <a:gd name="connsiteX1" fmla="*/ 0 w 14337"/>
                <a:gd name="connsiteY1" fmla="*/ 64660 h 64660"/>
              </a:gdLst>
              <a:ahLst/>
              <a:cxnLst>
                <a:cxn ang="0">
                  <a:pos x="connsiteX0" y="connsiteY0"/>
                </a:cxn>
                <a:cxn ang="0">
                  <a:pos x="connsiteX1" y="connsiteY1"/>
                </a:cxn>
              </a:cxnLst>
              <a:rect l="l" t="t" r="r" b="b"/>
              <a:pathLst>
                <a:path w="14337" h="64660">
                  <a:moveTo>
                    <a:pt x="0" y="0"/>
                  </a:moveTo>
                  <a:lnTo>
                    <a:pt x="0" y="64660"/>
                  </a:lnTo>
                </a:path>
              </a:pathLst>
            </a:custGeom>
            <a:ln w="12700" cap="flat">
              <a:solidFill>
                <a:srgbClr val="2A47F7"/>
              </a:solidFill>
              <a:prstDash val="solid"/>
              <a:miter/>
            </a:ln>
          </p:spPr>
          <p:txBody>
            <a:bodyPr rtlCol="0" anchor="ctr"/>
            <a:lstStyle/>
            <a:p>
              <a:endParaRPr lang="pt-PT"/>
            </a:p>
          </p:txBody>
        </p:sp>
        <p:sp>
          <p:nvSpPr>
            <p:cNvPr id="42" name="Free-form: Shape 41">
              <a:extLst>
                <a:ext uri="{FF2B5EF4-FFF2-40B4-BE49-F238E27FC236}">
                  <a16:creationId xmlns:a16="http://schemas.microsoft.com/office/drawing/2014/main" id="{62CA853A-BC62-F416-D8F1-AFC4070A4ADD}"/>
                </a:ext>
              </a:extLst>
            </p:cNvPr>
            <p:cNvSpPr/>
            <p:nvPr/>
          </p:nvSpPr>
          <p:spPr>
            <a:xfrm>
              <a:off x="4704922" y="2206979"/>
              <a:ext cx="283013" cy="223785"/>
            </a:xfrm>
            <a:custGeom>
              <a:avLst/>
              <a:gdLst>
                <a:gd name="connsiteX0" fmla="*/ 72689 w 283013"/>
                <a:gd name="connsiteY0" fmla="*/ 223785 h 223785"/>
                <a:gd name="connsiteX1" fmla="*/ 0 w 283013"/>
                <a:gd name="connsiteY1" fmla="*/ 169018 h 223785"/>
                <a:gd name="connsiteX2" fmla="*/ 69105 w 283013"/>
                <a:gd name="connsiteY2" fmla="*/ 161276 h 223785"/>
                <a:gd name="connsiteX3" fmla="*/ 97205 w 283013"/>
                <a:gd name="connsiteY3" fmla="*/ 127440 h 223785"/>
                <a:gd name="connsiteX4" fmla="*/ 24516 w 283013"/>
                <a:gd name="connsiteY4" fmla="*/ 82852 h 223785"/>
                <a:gd name="connsiteX5" fmla="*/ 44015 w 283013"/>
                <a:gd name="connsiteY5" fmla="*/ 58909 h 223785"/>
                <a:gd name="connsiteX6" fmla="*/ 148389 w 283013"/>
                <a:gd name="connsiteY6" fmla="*/ 69088 h 223785"/>
                <a:gd name="connsiteX7" fmla="*/ 208031 w 283013"/>
                <a:gd name="connsiteY7" fmla="*/ 14464 h 223785"/>
                <a:gd name="connsiteX8" fmla="*/ 283014 w 283013"/>
                <a:gd name="connsiteY8" fmla="*/ 14894 h 223785"/>
                <a:gd name="connsiteX9" fmla="*/ 283014 w 283013"/>
                <a:gd name="connsiteY9" fmla="*/ 14894 h 223785"/>
                <a:gd name="connsiteX10" fmla="*/ 72689 w 283013"/>
                <a:gd name="connsiteY10" fmla="*/ 223642 h 22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013" h="223785">
                  <a:moveTo>
                    <a:pt x="72689" y="223785"/>
                  </a:moveTo>
                  <a:lnTo>
                    <a:pt x="0" y="169018"/>
                  </a:lnTo>
                  <a:lnTo>
                    <a:pt x="69105" y="161276"/>
                  </a:lnTo>
                  <a:lnTo>
                    <a:pt x="97205" y="127440"/>
                  </a:lnTo>
                  <a:lnTo>
                    <a:pt x="24516" y="82852"/>
                  </a:lnTo>
                  <a:lnTo>
                    <a:pt x="44015" y="58909"/>
                  </a:lnTo>
                  <a:lnTo>
                    <a:pt x="148389" y="69088"/>
                  </a:lnTo>
                  <a:lnTo>
                    <a:pt x="208031" y="14464"/>
                  </a:lnTo>
                  <a:cubicBezTo>
                    <a:pt x="229250" y="-5035"/>
                    <a:pt x="261938" y="-4748"/>
                    <a:pt x="283014" y="14894"/>
                  </a:cubicBezTo>
                  <a:lnTo>
                    <a:pt x="283014" y="14894"/>
                  </a:lnTo>
                  <a:cubicBezTo>
                    <a:pt x="283014" y="14894"/>
                    <a:pt x="72689" y="223642"/>
                    <a:pt x="72689" y="223642"/>
                  </a:cubicBezTo>
                  <a:close/>
                </a:path>
              </a:pathLst>
            </a:custGeom>
            <a:noFill/>
            <a:ln w="12700" cap="flat">
              <a:solidFill>
                <a:srgbClr val="2A47F7"/>
              </a:solidFill>
              <a:prstDash val="solid"/>
              <a:miter/>
            </a:ln>
          </p:spPr>
          <p:txBody>
            <a:bodyPr rtlCol="0" anchor="ctr"/>
            <a:lstStyle/>
            <a:p>
              <a:endParaRPr lang="pt-PT"/>
            </a:p>
          </p:txBody>
        </p:sp>
      </p:grpSp>
      <p:pic>
        <p:nvPicPr>
          <p:cNvPr id="44" name="Graphic 43">
            <a:extLst>
              <a:ext uri="{FF2B5EF4-FFF2-40B4-BE49-F238E27FC236}">
                <a16:creationId xmlns:a16="http://schemas.microsoft.com/office/drawing/2014/main" id="{22366E8A-D332-221E-A08D-590C13EF64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7605" y="2924178"/>
            <a:ext cx="1197700" cy="1144862"/>
          </a:xfrm>
          <a:prstGeom prst="rect">
            <a:avLst/>
          </a:prstGeom>
        </p:spPr>
      </p:pic>
      <p:pic>
        <p:nvPicPr>
          <p:cNvPr id="45" name="Graphic 44">
            <a:extLst>
              <a:ext uri="{FF2B5EF4-FFF2-40B4-BE49-F238E27FC236}">
                <a16:creationId xmlns:a16="http://schemas.microsoft.com/office/drawing/2014/main" id="{9CB8C4DB-9213-9096-45FD-373C0225FA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3564" y="3885130"/>
            <a:ext cx="813464" cy="708016"/>
          </a:xfrm>
          <a:prstGeom prst="rect">
            <a:avLst/>
          </a:prstGeom>
        </p:spPr>
      </p:pic>
      <p:sp>
        <p:nvSpPr>
          <p:cNvPr id="47" name="Lightning Bolt 46">
            <a:extLst>
              <a:ext uri="{FF2B5EF4-FFF2-40B4-BE49-F238E27FC236}">
                <a16:creationId xmlns:a16="http://schemas.microsoft.com/office/drawing/2014/main" id="{ED44FB60-1CF2-98E1-4138-69CAFECE8EEC}"/>
              </a:ext>
            </a:extLst>
          </p:cNvPr>
          <p:cNvSpPr/>
          <p:nvPr/>
        </p:nvSpPr>
        <p:spPr>
          <a:xfrm rot="179412">
            <a:off x="2712306" y="3935164"/>
            <a:ext cx="478454" cy="584369"/>
          </a:xfrm>
          <a:prstGeom prst="lightningBolt">
            <a:avLst/>
          </a:prstGeom>
          <a:noFill/>
          <a:ln w="15875" cap="flat">
            <a:solidFill>
              <a:srgbClr val="2A47F7"/>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2" name="Graphic 51" descr="Gears outline">
            <a:extLst>
              <a:ext uri="{FF2B5EF4-FFF2-40B4-BE49-F238E27FC236}">
                <a16:creationId xmlns:a16="http://schemas.microsoft.com/office/drawing/2014/main" id="{19C3940B-C174-8A00-BFCC-7A7C37E7C9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014" y="2047416"/>
            <a:ext cx="751351" cy="751351"/>
          </a:xfrm>
          <a:prstGeom prst="rect">
            <a:avLst/>
          </a:prstGeom>
        </p:spPr>
      </p:pic>
    </p:spTree>
    <p:extLst>
      <p:ext uri="{BB962C8B-B14F-4D97-AF65-F5344CB8AC3E}">
        <p14:creationId xmlns:p14="http://schemas.microsoft.com/office/powerpoint/2010/main" val="276983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879763-E1FE-3A52-2A31-61AD786E82B5}"/>
              </a:ext>
            </a:extLst>
          </p:cNvPr>
          <p:cNvSpPr/>
          <p:nvPr/>
        </p:nvSpPr>
        <p:spPr>
          <a:xfrm>
            <a:off x="8914208" y="1658309"/>
            <a:ext cx="2725200" cy="4269784"/>
          </a:xfrm>
          <a:prstGeom prst="rect">
            <a:avLst/>
          </a:prstGeom>
          <a:solidFill>
            <a:srgbClr val="2A4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b="1"/>
          </a:p>
        </p:txBody>
      </p:sp>
      <p:sp>
        <p:nvSpPr>
          <p:cNvPr id="18" name="Oval 17">
            <a:extLst>
              <a:ext uri="{FF2B5EF4-FFF2-40B4-BE49-F238E27FC236}">
                <a16:creationId xmlns:a16="http://schemas.microsoft.com/office/drawing/2014/main" id="{EC5F2C41-3D64-B822-675A-8581C3AA50B4}"/>
              </a:ext>
            </a:extLst>
          </p:cNvPr>
          <p:cNvSpPr/>
          <p:nvPr/>
        </p:nvSpPr>
        <p:spPr>
          <a:xfrm>
            <a:off x="8162918" y="1592350"/>
            <a:ext cx="4503928" cy="4503928"/>
          </a:xfrm>
          <a:prstGeom prst="ellipse">
            <a:avLst/>
          </a:prstGeom>
          <a:gradFill flip="none" rotWithShape="1">
            <a:gsLst>
              <a:gs pos="0">
                <a:schemeClr val="bg1">
                  <a:alpha val="56000"/>
                </a:schemeClr>
              </a:gs>
              <a:gs pos="52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93C0B-57B6-5681-215E-96E2A186C6CE}"/>
              </a:ext>
            </a:extLst>
          </p:cNvPr>
          <p:cNvSpPr/>
          <p:nvPr/>
        </p:nvSpPr>
        <p:spPr>
          <a:xfrm>
            <a:off x="471043" y="1658309"/>
            <a:ext cx="2716616" cy="4269794"/>
          </a:xfrm>
          <a:prstGeom prst="rect">
            <a:avLst/>
          </a:prstGeom>
          <a:solidFill>
            <a:srgbClr val="2A4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r>
              <a:rPr lang="en-US" i="1" dirty="0">
                <a:highlight>
                  <a:srgbClr val="FF0000"/>
                </a:highlight>
              </a:rPr>
            </a:br>
            <a:br>
              <a:rPr lang="en-US" i="1" dirty="0">
                <a:highlight>
                  <a:srgbClr val="FF0000"/>
                </a:highlight>
              </a:rPr>
            </a:br>
            <a:br>
              <a:rPr lang="en-US" i="1" dirty="0">
                <a:highlight>
                  <a:srgbClr val="FF0000"/>
                </a:highlight>
              </a:rPr>
            </a:br>
            <a:endParaRPr lang="pt-PT" sz="1600" b="1" dirty="0">
              <a:highlight>
                <a:srgbClr val="FF0000"/>
              </a:highlight>
            </a:endParaRPr>
          </a:p>
        </p:txBody>
      </p:sp>
      <p:sp>
        <p:nvSpPr>
          <p:cNvPr id="14" name="Oval 13">
            <a:extLst>
              <a:ext uri="{FF2B5EF4-FFF2-40B4-BE49-F238E27FC236}">
                <a16:creationId xmlns:a16="http://schemas.microsoft.com/office/drawing/2014/main" id="{92157961-4914-4776-9889-D0B8E767CB61}"/>
              </a:ext>
            </a:extLst>
          </p:cNvPr>
          <p:cNvSpPr/>
          <p:nvPr/>
        </p:nvSpPr>
        <p:spPr>
          <a:xfrm>
            <a:off x="190760" y="2094222"/>
            <a:ext cx="3743566" cy="3743566"/>
          </a:xfrm>
          <a:prstGeom prst="ellipse">
            <a:avLst/>
          </a:prstGeom>
          <a:gradFill flip="none" rotWithShape="1">
            <a:gsLst>
              <a:gs pos="0">
                <a:schemeClr val="bg1">
                  <a:alpha val="56000"/>
                </a:schemeClr>
              </a:gs>
              <a:gs pos="52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80C16F1-D6AA-6EA8-6007-538083F2D8A6}"/>
              </a:ext>
            </a:extLst>
          </p:cNvPr>
          <p:cNvSpPr/>
          <p:nvPr/>
        </p:nvSpPr>
        <p:spPr>
          <a:xfrm>
            <a:off x="3286733" y="1658309"/>
            <a:ext cx="2716616" cy="4269793"/>
          </a:xfrm>
          <a:prstGeom prst="rect">
            <a:avLst/>
          </a:prstGeom>
          <a:solidFill>
            <a:srgbClr val="2A4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t-PT" b="1"/>
          </a:p>
        </p:txBody>
      </p:sp>
      <p:sp>
        <p:nvSpPr>
          <p:cNvPr id="33" name="Rectangle 32">
            <a:extLst>
              <a:ext uri="{FF2B5EF4-FFF2-40B4-BE49-F238E27FC236}">
                <a16:creationId xmlns:a16="http://schemas.microsoft.com/office/drawing/2014/main" id="{A69B57A0-C0BE-2EF5-5FDC-7679CFAA5924}"/>
              </a:ext>
            </a:extLst>
          </p:cNvPr>
          <p:cNvSpPr/>
          <p:nvPr/>
        </p:nvSpPr>
        <p:spPr>
          <a:xfrm>
            <a:off x="6098519" y="1658319"/>
            <a:ext cx="2725240" cy="4269784"/>
          </a:xfrm>
          <a:prstGeom prst="rect">
            <a:avLst/>
          </a:prstGeom>
          <a:solidFill>
            <a:srgbClr val="2A4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t-PT" b="1"/>
          </a:p>
        </p:txBody>
      </p:sp>
      <p:sp>
        <p:nvSpPr>
          <p:cNvPr id="15" name="Rectangle 14">
            <a:extLst>
              <a:ext uri="{FF2B5EF4-FFF2-40B4-BE49-F238E27FC236}">
                <a16:creationId xmlns:a16="http://schemas.microsoft.com/office/drawing/2014/main" id="{9C7D6074-7190-D212-2D07-6BE1BC59C82A}"/>
              </a:ext>
            </a:extLst>
          </p:cNvPr>
          <p:cNvSpPr/>
          <p:nvPr/>
        </p:nvSpPr>
        <p:spPr>
          <a:xfrm>
            <a:off x="657156" y="1927147"/>
            <a:ext cx="2140666" cy="1200329"/>
          </a:xfrm>
          <a:prstGeom prst="rect">
            <a:avLst/>
          </a:prstGeom>
        </p:spPr>
        <p:txBody>
          <a:bodyPr wrap="square">
            <a:spAutoFit/>
          </a:bodyPr>
          <a:lstStyle/>
          <a:p>
            <a:r>
              <a:rPr lang="en-US" sz="2400" dirty="0">
                <a:solidFill>
                  <a:schemeClr val="bg1"/>
                </a:solidFill>
              </a:rPr>
              <a:t>Engineering</a:t>
            </a:r>
          </a:p>
          <a:p>
            <a:r>
              <a:rPr lang="en-US" sz="2400" dirty="0">
                <a:solidFill>
                  <a:schemeClr val="bg1"/>
                </a:solidFill>
              </a:rPr>
              <a:t>Excellence &amp; Sustainability </a:t>
            </a:r>
            <a:endParaRPr lang="en-US" altLang="en-US" sz="2400" spc="50" dirty="0">
              <a:solidFill>
                <a:schemeClr val="bg1"/>
              </a:solidFill>
              <a:latin typeface="Calibri" pitchFamily="34" charset="0"/>
            </a:endParaRPr>
          </a:p>
        </p:txBody>
      </p:sp>
      <p:sp>
        <p:nvSpPr>
          <p:cNvPr id="35" name="Rectangle 34">
            <a:extLst>
              <a:ext uri="{FF2B5EF4-FFF2-40B4-BE49-F238E27FC236}">
                <a16:creationId xmlns:a16="http://schemas.microsoft.com/office/drawing/2014/main" id="{2328246B-172C-9034-5721-3778E1AF0675}"/>
              </a:ext>
            </a:extLst>
          </p:cNvPr>
          <p:cNvSpPr/>
          <p:nvPr/>
        </p:nvSpPr>
        <p:spPr>
          <a:xfrm>
            <a:off x="3433980" y="1927147"/>
            <a:ext cx="2804678" cy="830997"/>
          </a:xfrm>
          <a:prstGeom prst="rect">
            <a:avLst/>
          </a:prstGeom>
        </p:spPr>
        <p:txBody>
          <a:bodyPr wrap="square">
            <a:spAutoFit/>
          </a:bodyPr>
          <a:lstStyle/>
          <a:p>
            <a:r>
              <a:rPr lang="en-US" sz="2400" dirty="0">
                <a:solidFill>
                  <a:schemeClr val="bg1"/>
                </a:solidFill>
              </a:rPr>
              <a:t>Local Regulations</a:t>
            </a:r>
          </a:p>
          <a:p>
            <a:r>
              <a:rPr lang="en-US" sz="2400" dirty="0">
                <a:solidFill>
                  <a:schemeClr val="bg1"/>
                </a:solidFill>
              </a:rPr>
              <a:t>and Permissions</a:t>
            </a:r>
            <a:endParaRPr lang="en-US" altLang="en-US" sz="2400" spc="50" dirty="0">
              <a:solidFill>
                <a:schemeClr val="bg1"/>
              </a:solidFill>
              <a:latin typeface="Calibri" pitchFamily="34" charset="0"/>
            </a:endParaRPr>
          </a:p>
        </p:txBody>
      </p:sp>
      <p:sp>
        <p:nvSpPr>
          <p:cNvPr id="7" name="Text Placeholder 2">
            <a:extLst>
              <a:ext uri="{FF2B5EF4-FFF2-40B4-BE49-F238E27FC236}">
                <a16:creationId xmlns:a16="http://schemas.microsoft.com/office/drawing/2014/main" id="{9E580880-354F-CEA9-E004-23FFCD786E47}"/>
              </a:ext>
            </a:extLst>
          </p:cNvPr>
          <p:cNvSpPr txBox="1">
            <a:spLocks/>
          </p:cNvSpPr>
          <p:nvPr/>
        </p:nvSpPr>
        <p:spPr>
          <a:xfrm>
            <a:off x="333375" y="453365"/>
            <a:ext cx="9300819"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Our Expertise</a:t>
            </a:r>
          </a:p>
        </p:txBody>
      </p:sp>
      <p:cxnSp>
        <p:nvCxnSpPr>
          <p:cNvPr id="8" name="Straight Connector 7">
            <a:extLst>
              <a:ext uri="{FF2B5EF4-FFF2-40B4-BE49-F238E27FC236}">
                <a16:creationId xmlns:a16="http://schemas.microsoft.com/office/drawing/2014/main" id="{B2121527-7E44-CF2D-8C3C-FA5FEB99CD26}"/>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FF0892-3786-3F97-9AC3-298F5B60721F}"/>
              </a:ext>
            </a:extLst>
          </p:cNvPr>
          <p:cNvSpPr/>
          <p:nvPr/>
        </p:nvSpPr>
        <p:spPr>
          <a:xfrm>
            <a:off x="6289798" y="1962293"/>
            <a:ext cx="2401390" cy="830997"/>
          </a:xfrm>
          <a:prstGeom prst="rect">
            <a:avLst/>
          </a:prstGeom>
        </p:spPr>
        <p:txBody>
          <a:bodyPr wrap="square">
            <a:spAutoFit/>
          </a:bodyPr>
          <a:lstStyle/>
          <a:p>
            <a:r>
              <a:rPr lang="en-GB" altLang="en-US" sz="2400" dirty="0">
                <a:solidFill>
                  <a:schemeClr val="bg1"/>
                </a:solidFill>
              </a:rPr>
              <a:t>Total Design Approach</a:t>
            </a:r>
            <a:endParaRPr lang="en-US" altLang="en-US" sz="2400" dirty="0">
              <a:solidFill>
                <a:schemeClr val="bg1"/>
              </a:solidFill>
            </a:endParaRPr>
          </a:p>
        </p:txBody>
      </p:sp>
      <p:sp>
        <p:nvSpPr>
          <p:cNvPr id="2" name="Text Placeholder 2">
            <a:extLst>
              <a:ext uri="{FF2B5EF4-FFF2-40B4-BE49-F238E27FC236}">
                <a16:creationId xmlns:a16="http://schemas.microsoft.com/office/drawing/2014/main" id="{142BE262-264E-F427-375C-B2308B3C7DD8}"/>
              </a:ext>
            </a:extLst>
          </p:cNvPr>
          <p:cNvSpPr txBox="1">
            <a:spLocks/>
          </p:cNvSpPr>
          <p:nvPr/>
        </p:nvSpPr>
        <p:spPr>
          <a:xfrm>
            <a:off x="333375" y="882898"/>
            <a:ext cx="11148472" cy="39345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800" kern="1200" spc="100" baseline="0" dirty="0">
                <a:solidFill>
                  <a:srgbClr val="C0C3C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8092A8"/>
                </a:solidFill>
              </a:rPr>
              <a:t>Core Foundations of Our Data Centre Expertise</a:t>
            </a:r>
            <a:endParaRPr lang="pt-PT" dirty="0">
              <a:solidFill>
                <a:srgbClr val="8092A8"/>
              </a:solidFill>
            </a:endParaRPr>
          </a:p>
        </p:txBody>
      </p:sp>
      <p:sp>
        <p:nvSpPr>
          <p:cNvPr id="6" name="TextBox 5">
            <a:extLst>
              <a:ext uri="{FF2B5EF4-FFF2-40B4-BE49-F238E27FC236}">
                <a16:creationId xmlns:a16="http://schemas.microsoft.com/office/drawing/2014/main" id="{905FF80C-7F03-E5E3-9735-39FE6C5A42B5}"/>
              </a:ext>
            </a:extLst>
          </p:cNvPr>
          <p:cNvSpPr txBox="1"/>
          <p:nvPr/>
        </p:nvSpPr>
        <p:spPr>
          <a:xfrm>
            <a:off x="694478" y="4813138"/>
            <a:ext cx="2434694" cy="1015663"/>
          </a:xfrm>
          <a:prstGeom prst="rect">
            <a:avLst/>
          </a:prstGeom>
          <a:noFill/>
        </p:spPr>
        <p:txBody>
          <a:bodyPr wrap="square">
            <a:spAutoFit/>
          </a:bodyPr>
          <a:lstStyle/>
          <a:p>
            <a:r>
              <a:rPr lang="en-US" sz="1200" dirty="0">
                <a:solidFill>
                  <a:schemeClr val="bg1"/>
                </a:solidFill>
              </a:rPr>
              <a:t>Precision-engineered systems tailored for uptime and performance powering AI-ready, sustainable infrastructure, with the highest PUE and WUE standards</a:t>
            </a:r>
            <a:endParaRPr lang="en-GB" sz="1200" dirty="0">
              <a:solidFill>
                <a:schemeClr val="bg1"/>
              </a:solidFill>
            </a:endParaRPr>
          </a:p>
        </p:txBody>
      </p:sp>
      <p:sp>
        <p:nvSpPr>
          <p:cNvPr id="10" name="TextBox 9">
            <a:extLst>
              <a:ext uri="{FF2B5EF4-FFF2-40B4-BE49-F238E27FC236}">
                <a16:creationId xmlns:a16="http://schemas.microsoft.com/office/drawing/2014/main" id="{B5644D22-BB5D-0161-5F2C-F7693A06B036}"/>
              </a:ext>
            </a:extLst>
          </p:cNvPr>
          <p:cNvSpPr txBox="1"/>
          <p:nvPr/>
        </p:nvSpPr>
        <p:spPr>
          <a:xfrm>
            <a:off x="3476770" y="4822125"/>
            <a:ext cx="2246104" cy="830997"/>
          </a:xfrm>
          <a:prstGeom prst="rect">
            <a:avLst/>
          </a:prstGeom>
          <a:noFill/>
        </p:spPr>
        <p:txBody>
          <a:bodyPr wrap="square">
            <a:spAutoFit/>
          </a:bodyPr>
          <a:lstStyle/>
          <a:p>
            <a:r>
              <a:rPr lang="en-US" sz="1200" dirty="0">
                <a:solidFill>
                  <a:schemeClr val="bg1"/>
                </a:solidFill>
              </a:rPr>
              <a:t>Full compliance with planning, zoning, and environmental permits, and extensive knowledge of local power grid</a:t>
            </a:r>
            <a:endParaRPr lang="en-GB" sz="1200" dirty="0">
              <a:solidFill>
                <a:schemeClr val="bg1"/>
              </a:solidFill>
            </a:endParaRPr>
          </a:p>
        </p:txBody>
      </p:sp>
      <p:sp>
        <p:nvSpPr>
          <p:cNvPr id="12" name="TextBox 11">
            <a:extLst>
              <a:ext uri="{FF2B5EF4-FFF2-40B4-BE49-F238E27FC236}">
                <a16:creationId xmlns:a16="http://schemas.microsoft.com/office/drawing/2014/main" id="{0658E588-267B-649C-7B27-4EEAF0785590}"/>
              </a:ext>
            </a:extLst>
          </p:cNvPr>
          <p:cNvSpPr txBox="1"/>
          <p:nvPr/>
        </p:nvSpPr>
        <p:spPr>
          <a:xfrm>
            <a:off x="6334330" y="4822125"/>
            <a:ext cx="2204233" cy="1015663"/>
          </a:xfrm>
          <a:prstGeom prst="rect">
            <a:avLst/>
          </a:prstGeom>
          <a:noFill/>
        </p:spPr>
        <p:txBody>
          <a:bodyPr wrap="square">
            <a:spAutoFit/>
          </a:bodyPr>
          <a:lstStyle/>
          <a:p>
            <a:r>
              <a:rPr lang="en-US" sz="1200" dirty="0">
                <a:solidFill>
                  <a:schemeClr val="bg1"/>
                </a:solidFill>
              </a:rPr>
              <a:t>With experts in Engineering, Architecture, Energy, Environment and Sustainability, we provide integrated solutions and drive projects forward</a:t>
            </a:r>
            <a:endParaRPr lang="en-GB" sz="1200" dirty="0">
              <a:solidFill>
                <a:schemeClr val="bg1"/>
              </a:solidFill>
            </a:endParaRPr>
          </a:p>
        </p:txBody>
      </p:sp>
      <p:grpSp>
        <p:nvGrpSpPr>
          <p:cNvPr id="13" name="Group 12">
            <a:extLst>
              <a:ext uri="{FF2B5EF4-FFF2-40B4-BE49-F238E27FC236}">
                <a16:creationId xmlns:a16="http://schemas.microsoft.com/office/drawing/2014/main" id="{563DA48A-B324-AAF8-84A5-CF183E76D62D}"/>
              </a:ext>
            </a:extLst>
          </p:cNvPr>
          <p:cNvGrpSpPr/>
          <p:nvPr/>
        </p:nvGrpSpPr>
        <p:grpSpPr>
          <a:xfrm>
            <a:off x="827691" y="3417242"/>
            <a:ext cx="2007224" cy="984308"/>
            <a:chOff x="2324905" y="3424560"/>
            <a:chExt cx="1977377" cy="969672"/>
          </a:xfrm>
        </p:grpSpPr>
        <p:pic>
          <p:nvPicPr>
            <p:cNvPr id="3" name="Picture 2" descr="A blue and white logo&#10;&#10;AI-generated content may be incorrect.">
              <a:extLst>
                <a:ext uri="{FF2B5EF4-FFF2-40B4-BE49-F238E27FC236}">
                  <a16:creationId xmlns:a16="http://schemas.microsoft.com/office/drawing/2014/main" id="{54CEA9FD-F8E6-C2C6-C2C7-4FE2C4775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905" y="3424560"/>
              <a:ext cx="969672" cy="969672"/>
            </a:xfrm>
            <a:prstGeom prst="rect">
              <a:avLst/>
            </a:prstGeom>
            <a:effectLst/>
          </p:spPr>
        </p:pic>
        <p:pic>
          <p:nvPicPr>
            <p:cNvPr id="4" name="Picture 3" descr="A logo for an advanced software company&#10;&#10;AI-generated content may be incorrect.">
              <a:extLst>
                <a:ext uri="{FF2B5EF4-FFF2-40B4-BE49-F238E27FC236}">
                  <a16:creationId xmlns:a16="http://schemas.microsoft.com/office/drawing/2014/main" id="{5797CEA3-85D9-92B1-27D1-7758C5573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288" y="3489960"/>
              <a:ext cx="975994" cy="857922"/>
            </a:xfrm>
            <a:prstGeom prst="rect">
              <a:avLst/>
            </a:prstGeom>
            <a:effectLst/>
          </p:spPr>
        </p:pic>
      </p:grpSp>
      <p:sp>
        <p:nvSpPr>
          <p:cNvPr id="17" name="TextBox 16">
            <a:extLst>
              <a:ext uri="{FF2B5EF4-FFF2-40B4-BE49-F238E27FC236}">
                <a16:creationId xmlns:a16="http://schemas.microsoft.com/office/drawing/2014/main" id="{6D4085FF-AFF8-26EC-FA06-ED356FD1BBD4}"/>
              </a:ext>
            </a:extLst>
          </p:cNvPr>
          <p:cNvSpPr txBox="1"/>
          <p:nvPr/>
        </p:nvSpPr>
        <p:spPr>
          <a:xfrm>
            <a:off x="9039840" y="4850764"/>
            <a:ext cx="2442007" cy="830997"/>
          </a:xfrm>
          <a:prstGeom prst="rect">
            <a:avLst/>
          </a:prstGeom>
          <a:noFill/>
        </p:spPr>
        <p:txBody>
          <a:bodyPr wrap="square">
            <a:spAutoFit/>
          </a:bodyPr>
          <a:lstStyle/>
          <a:p>
            <a:r>
              <a:rPr lang="en-US" sz="1200" dirty="0">
                <a:solidFill>
                  <a:schemeClr val="bg1"/>
                </a:solidFill>
              </a:rPr>
              <a:t>QUADRANTE is a member of Data Center Associations in Portugal, Spain and Brazil, with a strong connection to the local industry</a:t>
            </a:r>
            <a:endParaRPr lang="en-GB" sz="1200" dirty="0">
              <a:solidFill>
                <a:schemeClr val="bg1"/>
              </a:solidFill>
            </a:endParaRPr>
          </a:p>
        </p:txBody>
      </p:sp>
      <p:pic>
        <p:nvPicPr>
          <p:cNvPr id="1026" name="Picture 2">
            <a:extLst>
              <a:ext uri="{FF2B5EF4-FFF2-40B4-BE49-F238E27FC236}">
                <a16:creationId xmlns:a16="http://schemas.microsoft.com/office/drawing/2014/main" id="{EB1601F3-B3B3-D27F-0A84-011DD44BEC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543" y="3095030"/>
            <a:ext cx="1379848" cy="512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80785F-F5C9-ED41-7FF6-E5E4C274B0D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6418" y="3679187"/>
            <a:ext cx="1288628" cy="330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D08CFDA-5FCF-2EFC-4DBE-7B4B5C1D1D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10173"/>
          <a:stretch>
            <a:fillRect/>
          </a:stretch>
        </p:blipFill>
        <p:spPr bwMode="auto">
          <a:xfrm>
            <a:off x="9842340" y="4111875"/>
            <a:ext cx="856784" cy="4925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AAB081A-A0D1-F3E3-C8B4-9BD80FBA61D0}"/>
              </a:ext>
            </a:extLst>
          </p:cNvPr>
          <p:cNvSpPr txBox="1"/>
          <p:nvPr/>
        </p:nvSpPr>
        <p:spPr>
          <a:xfrm>
            <a:off x="9000844" y="1993505"/>
            <a:ext cx="2299700" cy="830997"/>
          </a:xfrm>
          <a:prstGeom prst="rect">
            <a:avLst/>
          </a:prstGeom>
        </p:spPr>
        <p:txBody>
          <a:bodyPr wrap="square">
            <a:spAutoFit/>
          </a:bodyPr>
          <a:lstStyle>
            <a:defPPr>
              <a:defRPr lang="en-US"/>
            </a:defPPr>
            <a:lvl1pPr>
              <a:defRPr sz="2400">
                <a:solidFill>
                  <a:schemeClr val="bg1"/>
                </a:solidFill>
              </a:defRPr>
            </a:lvl1pPr>
          </a:lstStyle>
          <a:p>
            <a:r>
              <a:rPr lang="en-GB" noProof="0" dirty="0"/>
              <a:t>Connected to the Industry </a:t>
            </a:r>
          </a:p>
        </p:txBody>
      </p:sp>
    </p:spTree>
    <p:extLst>
      <p:ext uri="{BB962C8B-B14F-4D97-AF65-F5344CB8AC3E}">
        <p14:creationId xmlns:p14="http://schemas.microsoft.com/office/powerpoint/2010/main" val="423408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59AF5-FD1D-52B1-E767-C3E92E0E425D}"/>
            </a:ext>
          </a:extLst>
        </p:cNvPr>
        <p:cNvGrpSpPr/>
        <p:nvPr/>
      </p:nvGrpSpPr>
      <p:grpSpPr>
        <a:xfrm>
          <a:off x="0" y="0"/>
          <a:ext cx="0" cy="0"/>
          <a:chOff x="0" y="0"/>
          <a:chExt cx="0" cy="0"/>
        </a:xfrm>
      </p:grpSpPr>
      <p:sp>
        <p:nvSpPr>
          <p:cNvPr id="38" name="Text Placeholder 2">
            <a:extLst>
              <a:ext uri="{FF2B5EF4-FFF2-40B4-BE49-F238E27FC236}">
                <a16:creationId xmlns:a16="http://schemas.microsoft.com/office/drawing/2014/main" id="{F7904AD8-B909-DDD4-D9CB-D08D483B45EE}"/>
              </a:ext>
            </a:extLst>
          </p:cNvPr>
          <p:cNvSpPr txBox="1">
            <a:spLocks/>
          </p:cNvSpPr>
          <p:nvPr/>
        </p:nvSpPr>
        <p:spPr>
          <a:xfrm>
            <a:off x="333375" y="453365"/>
            <a:ext cx="7549384"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2400" b="0" spc="100" dirty="0"/>
              <a:t>Total Design Approach for Data Centers</a:t>
            </a:r>
          </a:p>
        </p:txBody>
      </p:sp>
      <p:cxnSp>
        <p:nvCxnSpPr>
          <p:cNvPr id="39" name="Straight Connector 38">
            <a:extLst>
              <a:ext uri="{FF2B5EF4-FFF2-40B4-BE49-F238E27FC236}">
                <a16:creationId xmlns:a16="http://schemas.microsoft.com/office/drawing/2014/main" id="{142B1A01-70E8-9CD0-2AFB-98E7F43A1801}"/>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8519F2-80F5-7C03-7DDF-9831BE809EB8}"/>
              </a:ext>
            </a:extLst>
          </p:cNvPr>
          <p:cNvSpPr txBox="1"/>
          <p:nvPr/>
        </p:nvSpPr>
        <p:spPr>
          <a:xfrm>
            <a:off x="333375" y="896084"/>
            <a:ext cx="7415934" cy="369332"/>
          </a:xfrm>
          <a:prstGeom prst="rect">
            <a:avLst/>
          </a:prstGeom>
          <a:noFill/>
        </p:spPr>
        <p:txBody>
          <a:bodyPr wrap="square">
            <a:spAutoFit/>
          </a:bodyPr>
          <a:lstStyle/>
          <a:p>
            <a:r>
              <a:rPr lang="en-US" sz="1800" b="0" i="0" u="none" strike="noStrike" baseline="0" dirty="0">
                <a:solidFill>
                  <a:srgbClr val="8092A8"/>
                </a:solidFill>
                <a:latin typeface="Calibri" panose="020F0502020204030204" pitchFamily="34" charset="0"/>
              </a:rPr>
              <a:t>A one</a:t>
            </a:r>
            <a:r>
              <a:rPr lang="en-GB" sz="1800" b="0" i="0" u="none" strike="noStrike" baseline="0" dirty="0">
                <a:solidFill>
                  <a:srgbClr val="8092A8"/>
                </a:solidFill>
                <a:latin typeface="Calibri" panose="020F0502020204030204" pitchFamily="34" charset="0"/>
              </a:rPr>
              <a:t>-stop shop for all Data </a:t>
            </a:r>
            <a:r>
              <a:rPr lang="en-GB" sz="1800" b="0" i="0" u="none" strike="noStrike" baseline="0" dirty="0" err="1">
                <a:solidFill>
                  <a:srgbClr val="8092A8"/>
                </a:solidFill>
                <a:latin typeface="Calibri" panose="020F0502020204030204" pitchFamily="34" charset="0"/>
              </a:rPr>
              <a:t>Center</a:t>
            </a:r>
            <a:r>
              <a:rPr lang="en-GB" dirty="0">
                <a:solidFill>
                  <a:srgbClr val="8092A8"/>
                </a:solidFill>
                <a:latin typeface="Calibri" panose="020F0502020204030204" pitchFamily="34" charset="0"/>
              </a:rPr>
              <a:t>-related services</a:t>
            </a:r>
            <a:endParaRPr lang="en-US" sz="1800" b="0" i="0" u="none" strike="noStrike" baseline="0" dirty="0">
              <a:solidFill>
                <a:srgbClr val="8092A8"/>
              </a:solidFill>
              <a:latin typeface="Calibri" panose="020F0502020204030204" pitchFamily="34" charset="0"/>
            </a:endParaRPr>
          </a:p>
        </p:txBody>
      </p:sp>
      <p:sp>
        <p:nvSpPr>
          <p:cNvPr id="5" name="Oval 4">
            <a:extLst>
              <a:ext uri="{FF2B5EF4-FFF2-40B4-BE49-F238E27FC236}">
                <a16:creationId xmlns:a16="http://schemas.microsoft.com/office/drawing/2014/main" id="{167D3C1E-C443-B0DE-83FF-F3650A3BA2BA}"/>
              </a:ext>
            </a:extLst>
          </p:cNvPr>
          <p:cNvSpPr/>
          <p:nvPr/>
        </p:nvSpPr>
        <p:spPr>
          <a:xfrm>
            <a:off x="2802110" y="500349"/>
            <a:ext cx="6454784" cy="6454784"/>
          </a:xfrm>
          <a:prstGeom prst="ellipse">
            <a:avLst/>
          </a:prstGeom>
          <a:gradFill flip="none" rotWithShape="1">
            <a:gsLst>
              <a:gs pos="0">
                <a:srgbClr val="2A47F7">
                  <a:alpha val="3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31938ED7-1F79-9290-573F-0C3C06E9180B}"/>
              </a:ext>
            </a:extLst>
          </p:cNvPr>
          <p:cNvSpPr/>
          <p:nvPr/>
        </p:nvSpPr>
        <p:spPr>
          <a:xfrm>
            <a:off x="4475596" y="2317264"/>
            <a:ext cx="3124331" cy="3124331"/>
          </a:xfrm>
          <a:prstGeom prst="ellipse">
            <a:avLst/>
          </a:prstGeom>
          <a:gradFill flip="none" rotWithShape="1">
            <a:gsLst>
              <a:gs pos="0">
                <a:srgbClr val="2A47F7">
                  <a:alpha val="3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E7482BCA-24CC-8A41-EC98-C063617502A2}"/>
              </a:ext>
            </a:extLst>
          </p:cNvPr>
          <p:cNvSpPr/>
          <p:nvPr/>
        </p:nvSpPr>
        <p:spPr>
          <a:xfrm>
            <a:off x="6073461" y="2929953"/>
            <a:ext cx="1100636" cy="1100635"/>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Oval 26">
            <a:extLst>
              <a:ext uri="{FF2B5EF4-FFF2-40B4-BE49-F238E27FC236}">
                <a16:creationId xmlns:a16="http://schemas.microsoft.com/office/drawing/2014/main" id="{D34C3D8A-9219-E2AF-DB6C-C22AB64A8BD3}"/>
              </a:ext>
            </a:extLst>
          </p:cNvPr>
          <p:cNvSpPr/>
          <p:nvPr/>
        </p:nvSpPr>
        <p:spPr>
          <a:xfrm>
            <a:off x="5416109" y="3852226"/>
            <a:ext cx="1398521" cy="1398517"/>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Oval 27">
            <a:extLst>
              <a:ext uri="{FF2B5EF4-FFF2-40B4-BE49-F238E27FC236}">
                <a16:creationId xmlns:a16="http://schemas.microsoft.com/office/drawing/2014/main" id="{8028168B-D9AE-CA5D-D2EA-7F9957B5C4BD}"/>
              </a:ext>
            </a:extLst>
          </p:cNvPr>
          <p:cNvSpPr/>
          <p:nvPr/>
        </p:nvSpPr>
        <p:spPr>
          <a:xfrm>
            <a:off x="4716096" y="2816328"/>
            <a:ext cx="1359450" cy="1359449"/>
          </a:xfrm>
          <a:prstGeom prst="ellipse">
            <a:avLst/>
          </a:prstGeom>
          <a:gradFill flip="none" rotWithShape="1">
            <a:gsLst>
              <a:gs pos="0">
                <a:srgbClr val="2A47F7">
                  <a:alpha val="10000"/>
                </a:srgbClr>
              </a:gs>
              <a:gs pos="60000">
                <a:srgbClr val="2A47F7">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Oval 24">
            <a:extLst>
              <a:ext uri="{FF2B5EF4-FFF2-40B4-BE49-F238E27FC236}">
                <a16:creationId xmlns:a16="http://schemas.microsoft.com/office/drawing/2014/main" id="{7189F560-FD56-26FC-D1F3-B6CDC48E6847}"/>
              </a:ext>
            </a:extLst>
          </p:cNvPr>
          <p:cNvSpPr/>
          <p:nvPr/>
        </p:nvSpPr>
        <p:spPr>
          <a:xfrm>
            <a:off x="5361523" y="3766823"/>
            <a:ext cx="1356518" cy="1356514"/>
          </a:xfrm>
          <a:prstGeom prst="ellipse">
            <a:avLst/>
          </a:prstGeom>
          <a:gradFill flip="none" rotWithShape="1">
            <a:gsLst>
              <a:gs pos="0">
                <a:srgbClr val="314DF7"/>
              </a:gs>
              <a:gs pos="64000">
                <a:srgbClr val="314DF7">
                  <a:alpha val="55000"/>
                </a:srgbClr>
              </a:gs>
            </a:gsLst>
            <a:path path="circle">
              <a:fillToRect l="50000" t="50000" r="50000" b="50000"/>
            </a:path>
            <a:tileRect/>
          </a:gradFill>
          <a:ln w="12700">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GB" sz="2000" b="1" dirty="0">
                <a:solidFill>
                  <a:schemeClr val="bg1"/>
                </a:solidFill>
              </a:rPr>
              <a:t>BMS</a:t>
            </a:r>
          </a:p>
        </p:txBody>
      </p:sp>
      <p:sp>
        <p:nvSpPr>
          <p:cNvPr id="32" name="TextBox 31">
            <a:extLst>
              <a:ext uri="{FF2B5EF4-FFF2-40B4-BE49-F238E27FC236}">
                <a16:creationId xmlns:a16="http://schemas.microsoft.com/office/drawing/2014/main" id="{6F9165DE-6A26-96FC-9CF6-9F0F2195A55E}"/>
              </a:ext>
            </a:extLst>
          </p:cNvPr>
          <p:cNvSpPr txBox="1"/>
          <p:nvPr/>
        </p:nvSpPr>
        <p:spPr>
          <a:xfrm>
            <a:off x="5073823" y="1292170"/>
            <a:ext cx="1885958" cy="523220"/>
          </a:xfrm>
          <a:prstGeom prst="rect">
            <a:avLst/>
          </a:prstGeom>
          <a:noFill/>
        </p:spPr>
        <p:txBody>
          <a:bodyPr wrap="square">
            <a:spAutoFit/>
          </a:bodyPr>
          <a:lstStyle/>
          <a:p>
            <a:pPr algn="ctr"/>
            <a:r>
              <a:rPr lang="en-GB" sz="1400" dirty="0">
                <a:solidFill>
                  <a:srgbClr val="2A47F7"/>
                </a:solidFill>
              </a:rPr>
              <a:t>Environment &amp; Sustainability</a:t>
            </a:r>
            <a:endParaRPr lang="pt-PT" sz="1400" dirty="0">
              <a:solidFill>
                <a:srgbClr val="2A47F7"/>
              </a:solidFill>
            </a:endParaRPr>
          </a:p>
        </p:txBody>
      </p:sp>
      <p:sp>
        <p:nvSpPr>
          <p:cNvPr id="34" name="TextBox 33">
            <a:extLst>
              <a:ext uri="{FF2B5EF4-FFF2-40B4-BE49-F238E27FC236}">
                <a16:creationId xmlns:a16="http://schemas.microsoft.com/office/drawing/2014/main" id="{F00DBB8C-230F-FD57-5926-DE6BAE7D874D}"/>
              </a:ext>
            </a:extLst>
          </p:cNvPr>
          <p:cNvSpPr txBox="1"/>
          <p:nvPr/>
        </p:nvSpPr>
        <p:spPr>
          <a:xfrm>
            <a:off x="2988620" y="2168266"/>
            <a:ext cx="1537214" cy="523220"/>
          </a:xfrm>
          <a:prstGeom prst="rect">
            <a:avLst/>
          </a:prstGeom>
          <a:noFill/>
        </p:spPr>
        <p:txBody>
          <a:bodyPr wrap="square">
            <a:spAutoFit/>
          </a:bodyPr>
          <a:lstStyle/>
          <a:p>
            <a:pPr algn="ctr"/>
            <a:r>
              <a:rPr lang="en-GB" sz="1400" dirty="0">
                <a:solidFill>
                  <a:srgbClr val="2A47F7"/>
                </a:solidFill>
              </a:rPr>
              <a:t>Architecture</a:t>
            </a:r>
          </a:p>
          <a:p>
            <a:pPr algn="ctr"/>
            <a:r>
              <a:rPr lang="en-GB" sz="1400" dirty="0">
                <a:solidFill>
                  <a:srgbClr val="2A47F7"/>
                </a:solidFill>
              </a:rPr>
              <a:t>&amp; Licensing</a:t>
            </a:r>
          </a:p>
        </p:txBody>
      </p:sp>
      <p:sp>
        <p:nvSpPr>
          <p:cNvPr id="36" name="TextBox 35">
            <a:extLst>
              <a:ext uri="{FF2B5EF4-FFF2-40B4-BE49-F238E27FC236}">
                <a16:creationId xmlns:a16="http://schemas.microsoft.com/office/drawing/2014/main" id="{8FAB3CE4-B9F2-D4BA-A0F0-162247B7E321}"/>
              </a:ext>
            </a:extLst>
          </p:cNvPr>
          <p:cNvSpPr txBox="1"/>
          <p:nvPr/>
        </p:nvSpPr>
        <p:spPr>
          <a:xfrm>
            <a:off x="2514975" y="4871680"/>
            <a:ext cx="1746304" cy="523220"/>
          </a:xfrm>
          <a:prstGeom prst="rect">
            <a:avLst/>
          </a:prstGeom>
          <a:noFill/>
        </p:spPr>
        <p:txBody>
          <a:bodyPr wrap="square">
            <a:spAutoFit/>
          </a:bodyPr>
          <a:lstStyle/>
          <a:p>
            <a:pPr algn="ctr"/>
            <a:r>
              <a:rPr lang="en-GB" sz="1400" dirty="0">
                <a:solidFill>
                  <a:srgbClr val="2A47F7"/>
                </a:solidFill>
              </a:rPr>
              <a:t>Civil Engineering &amp; Fire Safety</a:t>
            </a:r>
          </a:p>
        </p:txBody>
      </p:sp>
      <p:sp>
        <p:nvSpPr>
          <p:cNvPr id="37" name="TextBox 36">
            <a:extLst>
              <a:ext uri="{FF2B5EF4-FFF2-40B4-BE49-F238E27FC236}">
                <a16:creationId xmlns:a16="http://schemas.microsoft.com/office/drawing/2014/main" id="{63AF1C2D-BE6D-09C1-A3B3-1083758B603E}"/>
              </a:ext>
            </a:extLst>
          </p:cNvPr>
          <p:cNvSpPr txBox="1"/>
          <p:nvPr/>
        </p:nvSpPr>
        <p:spPr>
          <a:xfrm>
            <a:off x="7243557" y="4871680"/>
            <a:ext cx="2593756" cy="307777"/>
          </a:xfrm>
          <a:prstGeom prst="rect">
            <a:avLst/>
          </a:prstGeom>
          <a:noFill/>
        </p:spPr>
        <p:txBody>
          <a:bodyPr wrap="square">
            <a:spAutoFit/>
          </a:bodyPr>
          <a:lstStyle/>
          <a:p>
            <a:pPr algn="ctr"/>
            <a:r>
              <a:rPr lang="en-GB" sz="1400" dirty="0">
                <a:solidFill>
                  <a:srgbClr val="2A47F7"/>
                </a:solidFill>
              </a:rPr>
              <a:t>Renewables</a:t>
            </a:r>
          </a:p>
        </p:txBody>
      </p:sp>
      <p:sp>
        <p:nvSpPr>
          <p:cNvPr id="40" name="TextBox 39">
            <a:extLst>
              <a:ext uri="{FF2B5EF4-FFF2-40B4-BE49-F238E27FC236}">
                <a16:creationId xmlns:a16="http://schemas.microsoft.com/office/drawing/2014/main" id="{23811D21-B872-8BDF-D790-350C116ACB19}"/>
              </a:ext>
            </a:extLst>
          </p:cNvPr>
          <p:cNvSpPr txBox="1"/>
          <p:nvPr/>
        </p:nvSpPr>
        <p:spPr>
          <a:xfrm>
            <a:off x="6884001" y="2168265"/>
            <a:ext cx="2593756" cy="307777"/>
          </a:xfrm>
          <a:prstGeom prst="rect">
            <a:avLst/>
          </a:prstGeom>
          <a:noFill/>
        </p:spPr>
        <p:txBody>
          <a:bodyPr wrap="square">
            <a:spAutoFit/>
          </a:bodyPr>
          <a:lstStyle/>
          <a:p>
            <a:pPr algn="ctr"/>
            <a:r>
              <a:rPr lang="en-GB" sz="1400" dirty="0">
                <a:solidFill>
                  <a:srgbClr val="2A47F7"/>
                </a:solidFill>
              </a:rPr>
              <a:t>Transmission Lines</a:t>
            </a:r>
          </a:p>
        </p:txBody>
      </p:sp>
      <p:sp>
        <p:nvSpPr>
          <p:cNvPr id="41" name="TextBox 40">
            <a:extLst>
              <a:ext uri="{FF2B5EF4-FFF2-40B4-BE49-F238E27FC236}">
                <a16:creationId xmlns:a16="http://schemas.microsoft.com/office/drawing/2014/main" id="{3E90A5B7-0DE8-C60F-26B3-EF05A373FB06}"/>
              </a:ext>
            </a:extLst>
          </p:cNvPr>
          <p:cNvSpPr txBox="1"/>
          <p:nvPr/>
        </p:nvSpPr>
        <p:spPr>
          <a:xfrm>
            <a:off x="7588913" y="3533903"/>
            <a:ext cx="2593756" cy="307777"/>
          </a:xfrm>
          <a:prstGeom prst="rect">
            <a:avLst/>
          </a:prstGeom>
          <a:noFill/>
        </p:spPr>
        <p:txBody>
          <a:bodyPr wrap="square">
            <a:spAutoFit/>
          </a:bodyPr>
          <a:lstStyle/>
          <a:p>
            <a:pPr algn="ctr"/>
            <a:r>
              <a:rPr lang="en-GB" sz="1400" dirty="0">
                <a:solidFill>
                  <a:srgbClr val="2A47F7"/>
                </a:solidFill>
              </a:rPr>
              <a:t>Substation Design</a:t>
            </a:r>
          </a:p>
        </p:txBody>
      </p:sp>
      <p:sp>
        <p:nvSpPr>
          <p:cNvPr id="43" name="TextBox 42">
            <a:extLst>
              <a:ext uri="{FF2B5EF4-FFF2-40B4-BE49-F238E27FC236}">
                <a16:creationId xmlns:a16="http://schemas.microsoft.com/office/drawing/2014/main" id="{3535D6F7-8A3C-65A1-0FAE-5CC6A3ED9AC0}"/>
              </a:ext>
            </a:extLst>
          </p:cNvPr>
          <p:cNvSpPr txBox="1"/>
          <p:nvPr/>
        </p:nvSpPr>
        <p:spPr>
          <a:xfrm>
            <a:off x="5778084" y="6027614"/>
            <a:ext cx="2593756" cy="307777"/>
          </a:xfrm>
          <a:prstGeom prst="rect">
            <a:avLst/>
          </a:prstGeom>
          <a:noFill/>
        </p:spPr>
        <p:txBody>
          <a:bodyPr wrap="square">
            <a:spAutoFit/>
          </a:bodyPr>
          <a:lstStyle/>
          <a:p>
            <a:pPr algn="ctr"/>
            <a:r>
              <a:rPr lang="en-GB" sz="1400" dirty="0">
                <a:solidFill>
                  <a:srgbClr val="2A47F7"/>
                </a:solidFill>
              </a:rPr>
              <a:t>BIM &amp; Digital Twins</a:t>
            </a:r>
          </a:p>
        </p:txBody>
      </p:sp>
      <p:sp>
        <p:nvSpPr>
          <p:cNvPr id="62" name="Oval 61">
            <a:extLst>
              <a:ext uri="{FF2B5EF4-FFF2-40B4-BE49-F238E27FC236}">
                <a16:creationId xmlns:a16="http://schemas.microsoft.com/office/drawing/2014/main" id="{854FA7F2-E5AE-FBD4-1E41-F0818705B4BA}"/>
              </a:ext>
            </a:extLst>
          </p:cNvPr>
          <p:cNvSpPr/>
          <p:nvPr/>
        </p:nvSpPr>
        <p:spPr>
          <a:xfrm>
            <a:off x="3994504" y="1856377"/>
            <a:ext cx="4069996" cy="4069980"/>
          </a:xfrm>
          <a:prstGeom prst="ellipse">
            <a:avLst/>
          </a:prstGeom>
          <a:noFill/>
          <a:ln>
            <a:solidFill>
              <a:srgbClr val="2A47F7">
                <a:alpha val="35000"/>
              </a:srgb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pt-PT" sz="2400" b="1" dirty="0">
              <a:solidFill>
                <a:srgbClr val="2A47F7"/>
              </a:solidFill>
            </a:endParaRPr>
          </a:p>
        </p:txBody>
      </p:sp>
      <p:sp>
        <p:nvSpPr>
          <p:cNvPr id="24" name="Oval 23">
            <a:extLst>
              <a:ext uri="{FF2B5EF4-FFF2-40B4-BE49-F238E27FC236}">
                <a16:creationId xmlns:a16="http://schemas.microsoft.com/office/drawing/2014/main" id="{D89371D7-645B-BEF7-2556-2E6F8A78F385}"/>
              </a:ext>
            </a:extLst>
          </p:cNvPr>
          <p:cNvSpPr/>
          <p:nvPr/>
        </p:nvSpPr>
        <p:spPr>
          <a:xfrm>
            <a:off x="5887039" y="2848330"/>
            <a:ext cx="1356518" cy="1356514"/>
          </a:xfrm>
          <a:prstGeom prst="ellipse">
            <a:avLst/>
          </a:prstGeom>
          <a:gradFill flip="none" rotWithShape="1">
            <a:gsLst>
              <a:gs pos="0">
                <a:srgbClr val="314DF7"/>
              </a:gs>
              <a:gs pos="64000">
                <a:srgbClr val="314DF7">
                  <a:alpha val="55000"/>
                </a:srgbClr>
              </a:gs>
            </a:gsLst>
            <a:path path="circle">
              <a:fillToRect l="50000" t="50000" r="50000" b="50000"/>
            </a:path>
            <a:tileRect/>
          </a:gradFill>
          <a:ln w="12700">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GB" sz="2000" b="1" dirty="0">
                <a:solidFill>
                  <a:schemeClr val="bg1"/>
                </a:solidFill>
              </a:rPr>
              <a:t>Power</a:t>
            </a:r>
            <a:endParaRPr lang="pt-PT" sz="2000" b="1" dirty="0">
              <a:solidFill>
                <a:schemeClr val="bg1"/>
              </a:solidFill>
            </a:endParaRPr>
          </a:p>
        </p:txBody>
      </p:sp>
      <p:sp>
        <p:nvSpPr>
          <p:cNvPr id="19" name="Oval 18">
            <a:extLst>
              <a:ext uri="{FF2B5EF4-FFF2-40B4-BE49-F238E27FC236}">
                <a16:creationId xmlns:a16="http://schemas.microsoft.com/office/drawing/2014/main" id="{D17D4B9E-FF77-21BC-FA5D-9448DA4DD6EF}"/>
              </a:ext>
            </a:extLst>
          </p:cNvPr>
          <p:cNvSpPr/>
          <p:nvPr/>
        </p:nvSpPr>
        <p:spPr>
          <a:xfrm>
            <a:off x="4836007" y="2848329"/>
            <a:ext cx="1356522" cy="1356514"/>
          </a:xfrm>
          <a:prstGeom prst="ellipse">
            <a:avLst/>
          </a:prstGeom>
          <a:gradFill flip="none" rotWithShape="1">
            <a:gsLst>
              <a:gs pos="0">
                <a:srgbClr val="314DF7"/>
              </a:gs>
              <a:gs pos="64000">
                <a:srgbClr val="314DF7">
                  <a:alpha val="55000"/>
                </a:srgbClr>
              </a:gs>
            </a:gsLst>
            <a:path path="circle">
              <a:fillToRect l="50000" t="50000" r="50000" b="50000"/>
            </a:path>
            <a:tileRect/>
          </a:gradFill>
          <a:ln w="12700">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GB" sz="2000" b="1" dirty="0">
                <a:solidFill>
                  <a:schemeClr val="bg1"/>
                </a:solidFill>
              </a:rPr>
              <a:t>Cooling</a:t>
            </a:r>
            <a:endParaRPr lang="pt-PT" sz="2000" b="1" dirty="0">
              <a:solidFill>
                <a:schemeClr val="bg1"/>
              </a:solidFill>
            </a:endParaRPr>
          </a:p>
        </p:txBody>
      </p:sp>
      <p:sp>
        <p:nvSpPr>
          <p:cNvPr id="2" name="TextBox 1">
            <a:extLst>
              <a:ext uri="{FF2B5EF4-FFF2-40B4-BE49-F238E27FC236}">
                <a16:creationId xmlns:a16="http://schemas.microsoft.com/office/drawing/2014/main" id="{DE88DF8C-E0C7-1C7F-1F5A-A0DD07E6BA2D}"/>
              </a:ext>
            </a:extLst>
          </p:cNvPr>
          <p:cNvSpPr txBox="1"/>
          <p:nvPr/>
        </p:nvSpPr>
        <p:spPr>
          <a:xfrm>
            <a:off x="2379919" y="3459876"/>
            <a:ext cx="1537214" cy="523220"/>
          </a:xfrm>
          <a:prstGeom prst="rect">
            <a:avLst/>
          </a:prstGeom>
          <a:noFill/>
        </p:spPr>
        <p:txBody>
          <a:bodyPr wrap="square">
            <a:spAutoFit/>
          </a:bodyPr>
          <a:lstStyle/>
          <a:p>
            <a:pPr algn="ctr"/>
            <a:r>
              <a:rPr lang="en-GB" sz="1400" dirty="0">
                <a:solidFill>
                  <a:srgbClr val="2A47F7"/>
                </a:solidFill>
              </a:rPr>
              <a:t>Concept, Test Fit and Masterplan</a:t>
            </a:r>
          </a:p>
        </p:txBody>
      </p:sp>
      <p:sp>
        <p:nvSpPr>
          <p:cNvPr id="4" name="TextBox 3">
            <a:extLst>
              <a:ext uri="{FF2B5EF4-FFF2-40B4-BE49-F238E27FC236}">
                <a16:creationId xmlns:a16="http://schemas.microsoft.com/office/drawing/2014/main" id="{D8EAD356-C053-C2C3-8F8F-F9BABE2AE5BD}"/>
              </a:ext>
            </a:extLst>
          </p:cNvPr>
          <p:cNvSpPr txBox="1"/>
          <p:nvPr/>
        </p:nvSpPr>
        <p:spPr>
          <a:xfrm>
            <a:off x="3856772" y="6022402"/>
            <a:ext cx="2593756" cy="307777"/>
          </a:xfrm>
          <a:prstGeom prst="rect">
            <a:avLst/>
          </a:prstGeom>
          <a:noFill/>
        </p:spPr>
        <p:txBody>
          <a:bodyPr wrap="square">
            <a:spAutoFit/>
          </a:bodyPr>
          <a:lstStyle/>
          <a:p>
            <a:pPr algn="ctr"/>
            <a:r>
              <a:rPr lang="en-GB" sz="1400" dirty="0">
                <a:solidFill>
                  <a:srgbClr val="2A47F7"/>
                </a:solidFill>
              </a:rPr>
              <a:t>Telecom</a:t>
            </a:r>
          </a:p>
        </p:txBody>
      </p:sp>
    </p:spTree>
    <p:extLst>
      <p:ext uri="{BB962C8B-B14F-4D97-AF65-F5344CB8AC3E}">
        <p14:creationId xmlns:p14="http://schemas.microsoft.com/office/powerpoint/2010/main" val="998683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9B6EED-3487-C3A7-313E-1D5038B259DC}"/>
              </a:ext>
            </a:extLst>
          </p:cNvPr>
          <p:cNvSpPr txBox="1">
            <a:spLocks/>
          </p:cNvSpPr>
          <p:nvPr/>
        </p:nvSpPr>
        <p:spPr>
          <a:xfrm>
            <a:off x="333375" y="453365"/>
            <a:ext cx="5038725"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PT" sz="2400" b="0" i="0" u="none" strike="noStrike" kern="1200" cap="none" spc="0" normalizeH="0" baseline="0" noProof="0" dirty="0">
                <a:ln>
                  <a:noFill/>
                </a:ln>
                <a:solidFill>
                  <a:srgbClr val="002856"/>
                </a:solidFill>
                <a:effectLst/>
                <a:uLnTx/>
                <a:uFillTx/>
                <a:latin typeface="Calibri"/>
                <a:ea typeface="+mn-ea"/>
                <a:cs typeface="+mn-cs"/>
              </a:rPr>
              <a:t>Main Clients</a:t>
            </a:r>
          </a:p>
        </p:txBody>
      </p:sp>
      <p:cxnSp>
        <p:nvCxnSpPr>
          <p:cNvPr id="41" name="Straight Connector 40">
            <a:extLst>
              <a:ext uri="{FF2B5EF4-FFF2-40B4-BE49-F238E27FC236}">
                <a16:creationId xmlns:a16="http://schemas.microsoft.com/office/drawing/2014/main" id="{8F2555D1-880C-200E-9207-D16E7AD903B6}"/>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193910C3-1E21-4BA2-1198-1B7884A035F4}"/>
              </a:ext>
            </a:extLst>
          </p:cNvPr>
          <p:cNvSpPr txBox="1">
            <a:spLocks/>
          </p:cNvSpPr>
          <p:nvPr/>
        </p:nvSpPr>
        <p:spPr>
          <a:xfrm>
            <a:off x="333375" y="1238741"/>
            <a:ext cx="8166813" cy="39345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800" kern="1200" spc="100" baseline="0" dirty="0">
                <a:solidFill>
                  <a:srgbClr val="C0C3C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0" i="0" u="none" strike="noStrike" kern="1200" cap="none" spc="100" normalizeH="0" baseline="0" noProof="0" dirty="0">
                <a:ln>
                  <a:noFill/>
                </a:ln>
                <a:solidFill>
                  <a:srgbClr val="182A54"/>
                </a:solidFill>
                <a:effectLst/>
                <a:uLnTx/>
                <a:uFillTx/>
                <a:latin typeface="Calibri"/>
                <a:ea typeface="+mn-ea"/>
                <a:cs typeface="+mn-cs"/>
              </a:rPr>
              <a:t>We establish a deep commitment with our clients, and therefore we intent to exceed their expectations in every project.</a:t>
            </a:r>
            <a:endParaRPr kumimoji="0" lang="pt-PT" sz="1800" b="0" i="0" u="none" strike="noStrike" kern="1200" cap="none" spc="100" normalizeH="0" baseline="0" noProof="0" dirty="0">
              <a:ln>
                <a:noFill/>
              </a:ln>
              <a:solidFill>
                <a:srgbClr val="182A54"/>
              </a:solidFill>
              <a:effectLst/>
              <a:uLnTx/>
              <a:uFillTx/>
              <a:latin typeface="Calibri"/>
              <a:ea typeface="+mn-ea"/>
              <a:cs typeface="+mn-cs"/>
            </a:endParaRPr>
          </a:p>
        </p:txBody>
      </p:sp>
      <p:pic>
        <p:nvPicPr>
          <p:cNvPr id="11" name="Graphic 10">
            <a:extLst>
              <a:ext uri="{FF2B5EF4-FFF2-40B4-BE49-F238E27FC236}">
                <a16:creationId xmlns:a16="http://schemas.microsoft.com/office/drawing/2014/main" id="{31C30CA8-5D07-F830-C09C-1572931B2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756" y="2311400"/>
            <a:ext cx="10478902" cy="3379506"/>
          </a:xfrm>
          <a:prstGeom prst="rect">
            <a:avLst/>
          </a:prstGeom>
        </p:spPr>
      </p:pic>
    </p:spTree>
    <p:extLst>
      <p:ext uri="{BB962C8B-B14F-4D97-AF65-F5344CB8AC3E}">
        <p14:creationId xmlns:p14="http://schemas.microsoft.com/office/powerpoint/2010/main" val="47152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F2282-D688-49D3-CA8E-72CB5B1F4A31}"/>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94C3F32D-D37E-6790-69E9-68A81CB9038A}"/>
              </a:ext>
            </a:extLst>
          </p:cNvPr>
          <p:cNvSpPr txBox="1">
            <a:spLocks/>
          </p:cNvSpPr>
          <p:nvPr/>
        </p:nvSpPr>
        <p:spPr>
          <a:xfrm>
            <a:off x="333376" y="453365"/>
            <a:ext cx="5067300"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From Vision to Execution </a:t>
            </a:r>
            <a:endParaRPr lang="pt-PT" dirty="0"/>
          </a:p>
        </p:txBody>
      </p:sp>
      <p:cxnSp>
        <p:nvCxnSpPr>
          <p:cNvPr id="11" name="Straight Connector 10">
            <a:extLst>
              <a:ext uri="{FF2B5EF4-FFF2-40B4-BE49-F238E27FC236}">
                <a16:creationId xmlns:a16="http://schemas.microsoft.com/office/drawing/2014/main" id="{BDC08F00-D350-AB4F-727E-7F67A3E67FDD}"/>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7B740C4-40E2-A875-1E27-E0325BFC06BB}"/>
              </a:ext>
            </a:extLst>
          </p:cNvPr>
          <p:cNvSpPr/>
          <p:nvPr/>
        </p:nvSpPr>
        <p:spPr>
          <a:xfrm>
            <a:off x="1359955" y="1544055"/>
            <a:ext cx="1770395" cy="4442858"/>
          </a:xfrm>
          <a:prstGeom prst="rect">
            <a:avLst/>
          </a:prstGeom>
          <a:noFill/>
          <a:ln w="6350">
            <a:solidFill>
              <a:srgbClr val="232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182A54"/>
              </a:solidFill>
            </a:endParaRPr>
          </a:p>
        </p:txBody>
      </p:sp>
      <p:sp>
        <p:nvSpPr>
          <p:cNvPr id="31" name="Rectangle 30">
            <a:extLst>
              <a:ext uri="{FF2B5EF4-FFF2-40B4-BE49-F238E27FC236}">
                <a16:creationId xmlns:a16="http://schemas.microsoft.com/office/drawing/2014/main" id="{3BA34EEC-9B4A-B3C5-3708-4EF44CD3DF62}"/>
              </a:ext>
            </a:extLst>
          </p:cNvPr>
          <p:cNvSpPr/>
          <p:nvPr/>
        </p:nvSpPr>
        <p:spPr>
          <a:xfrm>
            <a:off x="1359391" y="1544056"/>
            <a:ext cx="1773574" cy="1024756"/>
          </a:xfrm>
          <a:prstGeom prst="rect">
            <a:avLst/>
          </a:prstGeom>
          <a:solidFill>
            <a:srgbClr val="182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GB" sz="1050" b="1">
              <a:latin typeface="+mj-lt"/>
            </a:endParaRPr>
          </a:p>
        </p:txBody>
      </p:sp>
      <p:sp>
        <p:nvSpPr>
          <p:cNvPr id="34" name="Rectangle 33">
            <a:extLst>
              <a:ext uri="{FF2B5EF4-FFF2-40B4-BE49-F238E27FC236}">
                <a16:creationId xmlns:a16="http://schemas.microsoft.com/office/drawing/2014/main" id="{6AFB1C8A-8713-B63E-0951-4B2ECDC6F85D}"/>
              </a:ext>
            </a:extLst>
          </p:cNvPr>
          <p:cNvSpPr/>
          <p:nvPr/>
        </p:nvSpPr>
        <p:spPr>
          <a:xfrm>
            <a:off x="7031055" y="1544055"/>
            <a:ext cx="3665031" cy="1024755"/>
          </a:xfrm>
          <a:prstGeom prst="rect">
            <a:avLst/>
          </a:prstGeom>
          <a:solidFill>
            <a:srgbClr val="26B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GB" sz="1050" b="1">
              <a:latin typeface="+mj-lt"/>
            </a:endParaRPr>
          </a:p>
        </p:txBody>
      </p:sp>
      <p:sp>
        <p:nvSpPr>
          <p:cNvPr id="33" name="Rectangle 32">
            <a:extLst>
              <a:ext uri="{FF2B5EF4-FFF2-40B4-BE49-F238E27FC236}">
                <a16:creationId xmlns:a16="http://schemas.microsoft.com/office/drawing/2014/main" id="{F4DF013C-8D99-2C9C-C1B4-1AD6C30A9001}"/>
              </a:ext>
            </a:extLst>
          </p:cNvPr>
          <p:cNvSpPr/>
          <p:nvPr/>
        </p:nvSpPr>
        <p:spPr>
          <a:xfrm>
            <a:off x="3246690" y="1544056"/>
            <a:ext cx="3668160" cy="1024756"/>
          </a:xfrm>
          <a:prstGeom prst="rect">
            <a:avLst/>
          </a:prstGeom>
          <a:solidFill>
            <a:srgbClr val="2A4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GB" sz="1050" b="1">
              <a:latin typeface="+mj-lt"/>
            </a:endParaRPr>
          </a:p>
        </p:txBody>
      </p:sp>
      <p:sp>
        <p:nvSpPr>
          <p:cNvPr id="3" name="Text Placeholder 2">
            <a:extLst>
              <a:ext uri="{FF2B5EF4-FFF2-40B4-BE49-F238E27FC236}">
                <a16:creationId xmlns:a16="http://schemas.microsoft.com/office/drawing/2014/main" id="{CE07C818-6925-8DDF-61E7-98C707DF7F39}"/>
              </a:ext>
            </a:extLst>
          </p:cNvPr>
          <p:cNvSpPr txBox="1">
            <a:spLocks/>
          </p:cNvSpPr>
          <p:nvPr/>
        </p:nvSpPr>
        <p:spPr>
          <a:xfrm>
            <a:off x="1619123" y="1587996"/>
            <a:ext cx="1250930" cy="334232"/>
          </a:xfrm>
          <a:prstGeom prst="rect">
            <a:avLst/>
          </a:prstGeom>
        </p:spPr>
        <p:txBody>
          <a:bodyPr lIns="0" tIns="0" rIns="0" bIns="0" anchor="ctr" anchorCtr="0"/>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pt-PT" sz="1400" b="1" dirty="0">
                <a:solidFill>
                  <a:schemeClr val="bg1"/>
                </a:solidFill>
                <a:latin typeface="+mj-lt"/>
                <a:cs typeface="Calibri Light" panose="020F0302020204030204" pitchFamily="34" charset="0"/>
              </a:rPr>
              <a:t>0 - 2</a:t>
            </a:r>
          </a:p>
        </p:txBody>
      </p:sp>
      <p:sp>
        <p:nvSpPr>
          <p:cNvPr id="5" name="Text Placeholder 2">
            <a:extLst>
              <a:ext uri="{FF2B5EF4-FFF2-40B4-BE49-F238E27FC236}">
                <a16:creationId xmlns:a16="http://schemas.microsoft.com/office/drawing/2014/main" id="{59267D15-B301-E46A-88C4-31748910CDC0}"/>
              </a:ext>
            </a:extLst>
          </p:cNvPr>
          <p:cNvSpPr txBox="1">
            <a:spLocks/>
          </p:cNvSpPr>
          <p:nvPr/>
        </p:nvSpPr>
        <p:spPr>
          <a:xfrm>
            <a:off x="4351827" y="1587996"/>
            <a:ext cx="1441130" cy="334232"/>
          </a:xfrm>
          <a:prstGeom prst="rect">
            <a:avLst/>
          </a:prstGeom>
        </p:spPr>
        <p:txBody>
          <a:bodyPr lIns="0" tIns="0" rIns="0" bIns="0" anchor="ctr" anchorCtr="0"/>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pt-PT" sz="1400" b="1" dirty="0">
                <a:solidFill>
                  <a:schemeClr val="bg1"/>
                </a:solidFill>
                <a:latin typeface="+mj-lt"/>
                <a:cs typeface="Calibri Light" panose="020F0302020204030204" pitchFamily="34" charset="0"/>
              </a:rPr>
              <a:t>3 - 4</a:t>
            </a:r>
          </a:p>
        </p:txBody>
      </p:sp>
      <p:sp>
        <p:nvSpPr>
          <p:cNvPr id="14" name="Text Placeholder 2">
            <a:extLst>
              <a:ext uri="{FF2B5EF4-FFF2-40B4-BE49-F238E27FC236}">
                <a16:creationId xmlns:a16="http://schemas.microsoft.com/office/drawing/2014/main" id="{6EE96EA3-8B78-5342-1B75-CAB67FF72E54}"/>
              </a:ext>
            </a:extLst>
          </p:cNvPr>
          <p:cNvSpPr txBox="1">
            <a:spLocks/>
          </p:cNvSpPr>
          <p:nvPr/>
        </p:nvSpPr>
        <p:spPr>
          <a:xfrm>
            <a:off x="8391202" y="1587996"/>
            <a:ext cx="944736" cy="334232"/>
          </a:xfrm>
          <a:prstGeom prst="rect">
            <a:avLst/>
          </a:prstGeom>
        </p:spPr>
        <p:txBody>
          <a:bodyPr lIns="0" tIns="0" rIns="0" bIns="0" anchor="ctr" anchorCtr="0"/>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pt-PT" sz="1400" b="1" dirty="0">
                <a:solidFill>
                  <a:schemeClr val="bg1"/>
                </a:solidFill>
                <a:latin typeface="+mj-lt"/>
                <a:cs typeface="Calibri Light" panose="020F0302020204030204" pitchFamily="34" charset="0"/>
              </a:rPr>
              <a:t>5 - 6</a:t>
            </a:r>
          </a:p>
        </p:txBody>
      </p:sp>
      <p:sp>
        <p:nvSpPr>
          <p:cNvPr id="21" name="TextBox 20">
            <a:extLst>
              <a:ext uri="{FF2B5EF4-FFF2-40B4-BE49-F238E27FC236}">
                <a16:creationId xmlns:a16="http://schemas.microsoft.com/office/drawing/2014/main" id="{585B2163-5D4A-6C5D-E310-80BF81E76F02}"/>
              </a:ext>
            </a:extLst>
          </p:cNvPr>
          <p:cNvSpPr txBox="1"/>
          <p:nvPr/>
        </p:nvSpPr>
        <p:spPr>
          <a:xfrm>
            <a:off x="1358826" y="930227"/>
            <a:ext cx="9337259" cy="552993"/>
          </a:xfrm>
          <a:prstGeom prst="rect">
            <a:avLst/>
          </a:prstGeom>
          <a:solidFill>
            <a:schemeClr val="bg1">
              <a:lumMod val="95000"/>
            </a:schemeClr>
          </a:solidFill>
        </p:spPr>
        <p:txBody>
          <a:bodyPr wrap="square" anchor="ctr" anchorCtr="0">
            <a:noAutofit/>
          </a:bodyPr>
          <a:lstStyle/>
          <a:p>
            <a:pPr algn="ctr"/>
            <a:r>
              <a:rPr lang="en-US" b="1" dirty="0">
                <a:solidFill>
                  <a:srgbClr val="232F51"/>
                </a:solidFill>
              </a:rPr>
              <a:t>Lifecycle Engineering Services - RIBA Stages</a:t>
            </a:r>
          </a:p>
        </p:txBody>
      </p:sp>
      <p:sp>
        <p:nvSpPr>
          <p:cNvPr id="27" name="TextBox 26">
            <a:extLst>
              <a:ext uri="{FF2B5EF4-FFF2-40B4-BE49-F238E27FC236}">
                <a16:creationId xmlns:a16="http://schemas.microsoft.com/office/drawing/2014/main" id="{5162C473-F399-07AF-9123-2BE02C835ADE}"/>
              </a:ext>
            </a:extLst>
          </p:cNvPr>
          <p:cNvSpPr txBox="1"/>
          <p:nvPr/>
        </p:nvSpPr>
        <p:spPr>
          <a:xfrm>
            <a:off x="1437182" y="2623576"/>
            <a:ext cx="1580517" cy="2199485"/>
          </a:xfrm>
          <a:prstGeom prst="rect">
            <a:avLst/>
          </a:prstGeom>
          <a:noFill/>
        </p:spPr>
        <p:txBody>
          <a:bodyPr wrap="square" anchor="t" anchorCtr="0">
            <a:noAutofit/>
          </a:bodyPr>
          <a:lstStyle/>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Location risk analysis and site selection services</a:t>
            </a:r>
          </a:p>
          <a:p>
            <a:pPr marL="171450" indent="-171450" algn="l">
              <a:buFont typeface="Arial" panose="020B0604020202020204" pitchFamily="34" charset="0"/>
              <a:buChar char="•"/>
            </a:pPr>
            <a:endParaRPr lang="en-US" sz="1000" dirty="0">
              <a:solidFill>
                <a:srgbClr val="182A54"/>
              </a:solidFill>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Technical Due Diligence</a:t>
            </a:r>
          </a:p>
          <a:p>
            <a:pPr marL="171450" indent="-171450" algn="l">
              <a:buFont typeface="Arial" panose="020B0604020202020204" pitchFamily="34" charset="0"/>
              <a:buChar char="•"/>
            </a:pPr>
            <a:endParaRPr lang="en-US" sz="1000" i="0" u="none" strike="noStrike" kern="1200" dirty="0">
              <a:solidFill>
                <a:srgbClr val="182A54"/>
              </a:solidFill>
              <a:effectLst/>
              <a:highlight>
                <a:srgbClr val="FFFF00"/>
              </a:highlight>
              <a:latin typeface="+mn-lt"/>
              <a:ea typeface="+mn-ea"/>
              <a:cs typeface="+mn-cs"/>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Masterplan and Concept Design</a:t>
            </a:r>
          </a:p>
          <a:p>
            <a:pPr marL="171450" indent="-171450" algn="l">
              <a:buFont typeface="Arial" panose="020B0604020202020204" pitchFamily="34" charset="0"/>
              <a:buChar char="•"/>
            </a:pP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r>
              <a:rPr lang="en-US" sz="1000" dirty="0">
                <a:solidFill>
                  <a:srgbClr val="182A54"/>
                </a:solidFill>
              </a:rPr>
              <a:t>Assessment of Environmental Constraints</a:t>
            </a: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endParaRPr lang="en-US" sz="1000" dirty="0">
              <a:solidFill>
                <a:srgbClr val="182A54"/>
              </a:solidFill>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Energy Connection feasibility</a:t>
            </a:r>
          </a:p>
          <a:p>
            <a:pPr marL="171450" indent="-171450" algn="l">
              <a:buFont typeface="Arial" panose="020B0604020202020204" pitchFamily="34" charset="0"/>
              <a:buChar char="•"/>
            </a:pPr>
            <a:endParaRPr lang="en-US" sz="1000" dirty="0">
              <a:solidFill>
                <a:srgbClr val="182A54"/>
              </a:solidFill>
              <a:highlight>
                <a:srgbClr val="FFFF00"/>
              </a:highlight>
            </a:endParaRPr>
          </a:p>
        </p:txBody>
      </p:sp>
      <p:sp>
        <p:nvSpPr>
          <p:cNvPr id="28" name="TextBox 27">
            <a:extLst>
              <a:ext uri="{FF2B5EF4-FFF2-40B4-BE49-F238E27FC236}">
                <a16:creationId xmlns:a16="http://schemas.microsoft.com/office/drawing/2014/main" id="{BD953870-18D4-CC62-7100-21B8E0440943}"/>
              </a:ext>
            </a:extLst>
          </p:cNvPr>
          <p:cNvSpPr txBox="1"/>
          <p:nvPr/>
        </p:nvSpPr>
        <p:spPr>
          <a:xfrm>
            <a:off x="3427622" y="2632567"/>
            <a:ext cx="3197461" cy="2365835"/>
          </a:xfrm>
          <a:prstGeom prst="rect">
            <a:avLst/>
          </a:prstGeom>
          <a:noFill/>
        </p:spPr>
        <p:txBody>
          <a:bodyPr wrap="square" anchor="t" anchorCtr="0">
            <a:noAutofit/>
          </a:bodyPr>
          <a:lstStyle/>
          <a:p>
            <a:pPr marL="171450" indent="-171450">
              <a:buFont typeface="Arial" panose="020B0604020202020204" pitchFamily="34" charset="0"/>
              <a:buChar char="•"/>
            </a:pPr>
            <a:r>
              <a:rPr lang="en-US" sz="1000" i="0" u="none" strike="noStrike" kern="1200" dirty="0">
                <a:solidFill>
                  <a:srgbClr val="182A54"/>
                </a:solidFill>
                <a:effectLst/>
                <a:latin typeface="+mn-lt"/>
                <a:ea typeface="+mn-ea"/>
                <a:cs typeface="+mn-cs"/>
              </a:rPr>
              <a:t>Design </a:t>
            </a:r>
            <a:r>
              <a:rPr lang="en-US" sz="1000" dirty="0">
                <a:solidFill>
                  <a:srgbClr val="182A54"/>
                </a:solidFill>
              </a:rPr>
              <a:t>of Power, cooling, communications, physical security, fire safety, SCADA and other automation solutions, BMS/DCIM monitoring and control solutions.</a:t>
            </a:r>
          </a:p>
          <a:p>
            <a:pPr marL="171450" indent="-171450">
              <a:buFont typeface="Arial" panose="020B0604020202020204" pitchFamily="34" charset="0"/>
              <a:buChar char="•"/>
            </a:pPr>
            <a:endParaRPr lang="en-US" sz="1000" dirty="0">
              <a:solidFill>
                <a:srgbClr val="182A54"/>
              </a:solidFill>
            </a:endParaRPr>
          </a:p>
          <a:p>
            <a:pPr marL="171450" indent="-171450">
              <a:buFont typeface="Arial" panose="020B0604020202020204" pitchFamily="34" charset="0"/>
              <a:buChar char="•"/>
            </a:pPr>
            <a:r>
              <a:rPr lang="en-US" sz="1000" dirty="0">
                <a:solidFill>
                  <a:srgbClr val="182A54"/>
                </a:solidFill>
              </a:rPr>
              <a:t>Uptime Institute Tier level assessment and design (I, II, III or IV)</a:t>
            </a:r>
          </a:p>
          <a:p>
            <a:pPr marL="171450" indent="-171450">
              <a:buFont typeface="Arial" panose="020B0604020202020204" pitchFamily="34" charset="0"/>
              <a:buChar char="•"/>
            </a:pPr>
            <a:endParaRPr lang="en-US" sz="1000" i="0" u="none" strike="noStrike" kern="1200" dirty="0">
              <a:solidFill>
                <a:srgbClr val="182A54"/>
              </a:solidFill>
              <a:effectLst/>
              <a:latin typeface="+mn-lt"/>
              <a:ea typeface="+mn-ea"/>
              <a:cs typeface="+mn-cs"/>
            </a:endParaRPr>
          </a:p>
          <a:p>
            <a:pPr marL="171450" indent="-171450">
              <a:buFont typeface="Arial" panose="020B0604020202020204" pitchFamily="34" charset="0"/>
              <a:buChar char="•"/>
            </a:pPr>
            <a:r>
              <a:rPr lang="en-US" sz="1000" dirty="0">
                <a:solidFill>
                  <a:srgbClr val="182A54"/>
                </a:solidFill>
              </a:rPr>
              <a:t>Permitting</a:t>
            </a: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endParaRPr lang="en-US" sz="1000" dirty="0">
              <a:solidFill>
                <a:srgbClr val="182A54"/>
              </a:solidFill>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Computer load inventory and rack allocation studies for energy and cooling efficiency</a:t>
            </a:r>
          </a:p>
          <a:p>
            <a:pPr marL="171450" indent="-171450" algn="l">
              <a:buFont typeface="Arial" panose="020B0604020202020204" pitchFamily="34" charset="0"/>
              <a:buChar char="•"/>
            </a:pPr>
            <a:endParaRPr lang="en-US" sz="1000" dirty="0">
              <a:solidFill>
                <a:srgbClr val="182A54"/>
              </a:solidFill>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CFD Studies</a:t>
            </a:r>
          </a:p>
          <a:p>
            <a:pPr marL="171450" indent="-171450" algn="l">
              <a:buFont typeface="Arial" panose="020B0604020202020204" pitchFamily="34" charset="0"/>
              <a:buChar char="•"/>
            </a:pPr>
            <a:endParaRPr lang="en-US" sz="1000" dirty="0">
              <a:solidFill>
                <a:srgbClr val="182A54"/>
              </a:solidFill>
            </a:endParaRPr>
          </a:p>
          <a:p>
            <a:pPr marL="171450" indent="-171450">
              <a:buFont typeface="Arial" panose="020B0604020202020204" pitchFamily="34" charset="0"/>
              <a:buChar char="•"/>
            </a:pPr>
            <a:r>
              <a:rPr lang="en-US" sz="1000" dirty="0">
                <a:solidFill>
                  <a:srgbClr val="182A54"/>
                </a:solidFill>
              </a:rPr>
              <a:t>Energy sustainability and GHG emissions studies and strategy for data centers</a:t>
            </a:r>
          </a:p>
          <a:p>
            <a:pPr marL="171450" indent="-171450">
              <a:buFont typeface="Arial" panose="020B0604020202020204" pitchFamily="34" charset="0"/>
              <a:buChar char="•"/>
            </a:pPr>
            <a:endParaRPr lang="en-US" sz="1000" i="0" u="none" strike="noStrike" kern="1200" dirty="0">
              <a:solidFill>
                <a:srgbClr val="182A54"/>
              </a:solidFill>
              <a:effectLst/>
              <a:latin typeface="+mn-lt"/>
              <a:ea typeface="+mn-ea"/>
              <a:cs typeface="+mn-cs"/>
            </a:endParaRPr>
          </a:p>
          <a:p>
            <a:pPr marL="171450" indent="-171450">
              <a:buFont typeface="Arial" panose="020B0604020202020204" pitchFamily="34" charset="0"/>
              <a:buChar char="•"/>
            </a:pPr>
            <a:r>
              <a:rPr lang="en-US" sz="1000" dirty="0">
                <a:solidFill>
                  <a:srgbClr val="182A54"/>
                </a:solidFill>
              </a:rPr>
              <a:t>PUE/WUE Reports</a:t>
            </a:r>
            <a:br>
              <a:rPr lang="en-US" sz="1000" i="0" u="none" strike="noStrike" kern="1200" dirty="0">
                <a:solidFill>
                  <a:srgbClr val="182A54"/>
                </a:solidFill>
                <a:effectLst/>
                <a:latin typeface="+mn-lt"/>
                <a:ea typeface="+mn-ea"/>
                <a:cs typeface="+mn-cs"/>
              </a:rPr>
            </a:b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CAPEX and OPEX budgeting advice</a:t>
            </a:r>
          </a:p>
        </p:txBody>
      </p:sp>
      <p:sp>
        <p:nvSpPr>
          <p:cNvPr id="29" name="TextBox 28">
            <a:extLst>
              <a:ext uri="{FF2B5EF4-FFF2-40B4-BE49-F238E27FC236}">
                <a16:creationId xmlns:a16="http://schemas.microsoft.com/office/drawing/2014/main" id="{A8F38EC1-A62C-194C-695E-FE4702E8C618}"/>
              </a:ext>
            </a:extLst>
          </p:cNvPr>
          <p:cNvSpPr txBox="1"/>
          <p:nvPr/>
        </p:nvSpPr>
        <p:spPr>
          <a:xfrm>
            <a:off x="7204818" y="2677804"/>
            <a:ext cx="3491268" cy="1429513"/>
          </a:xfrm>
          <a:prstGeom prst="rect">
            <a:avLst/>
          </a:prstGeom>
          <a:noFill/>
        </p:spPr>
        <p:txBody>
          <a:bodyPr wrap="square" anchor="t" anchorCtr="0">
            <a:noAutofit/>
          </a:bodyPr>
          <a:lstStyle/>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Overall technical coordination and supervision</a:t>
            </a:r>
          </a:p>
          <a:p>
            <a:pPr algn="l"/>
            <a:br>
              <a:rPr lang="en-US" sz="1000" i="0" u="none" strike="noStrike" kern="1200" dirty="0">
                <a:solidFill>
                  <a:srgbClr val="182A54"/>
                </a:solidFill>
                <a:effectLst/>
                <a:latin typeface="+mn-lt"/>
                <a:ea typeface="+mn-ea"/>
                <a:cs typeface="+mn-cs"/>
              </a:rPr>
            </a:b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Procurement and Tender services</a:t>
            </a:r>
          </a:p>
          <a:p>
            <a:pPr algn="l"/>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Special Technical Assistance services</a:t>
            </a:r>
          </a:p>
          <a:p>
            <a:pPr algn="l"/>
            <a:endParaRPr lang="en-US" sz="1000" i="0" u="none" strike="noStrike" kern="1200" dirty="0">
              <a:solidFill>
                <a:srgbClr val="182A54"/>
              </a:solidFill>
              <a:effectLst/>
              <a:latin typeface="+mn-lt"/>
              <a:ea typeface="+mn-ea"/>
              <a:cs typeface="+mn-cs"/>
            </a:endParaRPr>
          </a:p>
          <a:p>
            <a:pPr marL="171450" indent="-171450" algn="l">
              <a:buFont typeface="Arial" panose="020B0604020202020204" pitchFamily="34" charset="0"/>
              <a:buChar char="•"/>
            </a:pPr>
            <a:endParaRPr lang="en-US" sz="1000" dirty="0">
              <a:solidFill>
                <a:srgbClr val="182A54"/>
              </a:solidFill>
            </a:endParaRPr>
          </a:p>
          <a:p>
            <a:pPr marL="171450" indent="-171450" algn="l">
              <a:buFont typeface="Arial" panose="020B0604020202020204" pitchFamily="34" charset="0"/>
              <a:buChar char="•"/>
            </a:pPr>
            <a:r>
              <a:rPr lang="en-US" sz="1000" i="0" u="none" strike="noStrike" kern="1200" dirty="0">
                <a:solidFill>
                  <a:srgbClr val="182A54"/>
                </a:solidFill>
                <a:effectLst/>
                <a:latin typeface="+mn-lt"/>
                <a:ea typeface="+mn-ea"/>
                <a:cs typeface="+mn-cs"/>
              </a:rPr>
              <a:t>Commissioning support</a:t>
            </a:r>
          </a:p>
        </p:txBody>
      </p:sp>
      <p:sp>
        <p:nvSpPr>
          <p:cNvPr id="30" name="TextBox 29">
            <a:extLst>
              <a:ext uri="{FF2B5EF4-FFF2-40B4-BE49-F238E27FC236}">
                <a16:creationId xmlns:a16="http://schemas.microsoft.com/office/drawing/2014/main" id="{61354E9F-B89E-DF7A-616E-E0DC5EF6A749}"/>
              </a:ext>
            </a:extLst>
          </p:cNvPr>
          <p:cNvSpPr txBox="1"/>
          <p:nvPr/>
        </p:nvSpPr>
        <p:spPr>
          <a:xfrm>
            <a:off x="1461453" y="6097638"/>
            <a:ext cx="9186226" cy="454037"/>
          </a:xfrm>
          <a:prstGeom prst="rect">
            <a:avLst/>
          </a:prstGeom>
          <a:noFill/>
        </p:spPr>
        <p:txBody>
          <a:bodyPr wrap="square" anchor="t" anchorCtr="0">
            <a:noAutofit/>
          </a:bodyPr>
          <a:lstStyle/>
          <a:p>
            <a:r>
              <a:rPr lang="en-US" sz="1000" i="0" u="none" strike="noStrike" kern="1200" spc="30" dirty="0">
                <a:solidFill>
                  <a:srgbClr val="182A54"/>
                </a:solidFill>
                <a:effectLst/>
                <a:latin typeface="+mn-lt"/>
                <a:ea typeface="+mn-ea"/>
                <a:cs typeface="+mn-cs"/>
              </a:rPr>
              <a:t>Cost Control  </a:t>
            </a:r>
            <a:r>
              <a:rPr lang="en-US" sz="800" i="0" u="none" strike="noStrike" kern="1200" spc="30" dirty="0">
                <a:solidFill>
                  <a:srgbClr val="182A54"/>
                </a:solidFill>
                <a:effectLst/>
                <a:latin typeface="+mn-lt"/>
                <a:ea typeface="+mn-ea"/>
                <a:cs typeface="+mn-cs"/>
              </a:rPr>
              <a:t>●</a:t>
            </a:r>
            <a:r>
              <a:rPr lang="en-US" sz="1000" i="0" u="none" strike="noStrike" kern="1200" spc="30" dirty="0">
                <a:solidFill>
                  <a:srgbClr val="182A54"/>
                </a:solidFill>
                <a:effectLst/>
                <a:latin typeface="+mn-lt"/>
                <a:ea typeface="+mn-ea"/>
                <a:cs typeface="+mn-cs"/>
              </a:rPr>
              <a:t>  Project Management</a:t>
            </a:r>
            <a:r>
              <a:rPr lang="en-US" sz="1000" spc="30" dirty="0">
                <a:solidFill>
                  <a:srgbClr val="182A54"/>
                </a:solidFill>
              </a:rPr>
              <a:t>  </a:t>
            </a:r>
            <a:r>
              <a:rPr lang="en-US" sz="800" spc="30" dirty="0">
                <a:solidFill>
                  <a:srgbClr val="182A54"/>
                </a:solidFill>
              </a:rPr>
              <a:t>●</a:t>
            </a:r>
            <a:r>
              <a:rPr lang="en-US" sz="1000" spc="30" dirty="0">
                <a:solidFill>
                  <a:srgbClr val="182A54"/>
                </a:solidFill>
              </a:rPr>
              <a:t>  </a:t>
            </a:r>
            <a:r>
              <a:rPr lang="en-US" sz="1000" i="0" u="none" strike="noStrike" kern="1200" spc="30" dirty="0">
                <a:solidFill>
                  <a:srgbClr val="182A54"/>
                </a:solidFill>
                <a:effectLst/>
                <a:latin typeface="+mn-lt"/>
                <a:ea typeface="+mn-ea"/>
                <a:cs typeface="+mn-cs"/>
              </a:rPr>
              <a:t>Renewable power projects  </a:t>
            </a:r>
            <a:r>
              <a:rPr lang="en-US" sz="800" spc="30" dirty="0">
                <a:solidFill>
                  <a:srgbClr val="182A54"/>
                </a:solidFill>
              </a:rPr>
              <a:t>● </a:t>
            </a:r>
            <a:r>
              <a:rPr lang="en-US" sz="1000" i="0" u="none" strike="noStrike" kern="1200" spc="30" dirty="0">
                <a:solidFill>
                  <a:srgbClr val="182A54"/>
                </a:solidFill>
                <a:effectLst/>
                <a:latin typeface="+mn-lt"/>
                <a:ea typeface="+mn-ea"/>
                <a:cs typeface="+mn-cs"/>
              </a:rPr>
              <a:t> </a:t>
            </a:r>
            <a:r>
              <a:rPr lang="en-US" sz="1000" spc="30" dirty="0">
                <a:solidFill>
                  <a:srgbClr val="182A54"/>
                </a:solidFill>
              </a:rPr>
              <a:t>Substation and Transmission Lines design  </a:t>
            </a:r>
            <a:r>
              <a:rPr lang="en-US" sz="800" spc="30" dirty="0">
                <a:solidFill>
                  <a:srgbClr val="182A54"/>
                </a:solidFill>
              </a:rPr>
              <a:t>● </a:t>
            </a:r>
            <a:r>
              <a:rPr lang="en-US" sz="1000" spc="30" dirty="0">
                <a:solidFill>
                  <a:srgbClr val="182A54"/>
                </a:solidFill>
              </a:rPr>
              <a:t> Environmental Impact studies  </a:t>
            </a:r>
            <a:r>
              <a:rPr lang="en-US" sz="800" spc="30" dirty="0">
                <a:solidFill>
                  <a:srgbClr val="182A54"/>
                </a:solidFill>
              </a:rPr>
              <a:t>●</a:t>
            </a:r>
            <a:r>
              <a:rPr lang="en-US" sz="1000" spc="30" dirty="0">
                <a:solidFill>
                  <a:srgbClr val="182A54"/>
                </a:solidFill>
              </a:rPr>
              <a:t>  Digital Twins</a:t>
            </a:r>
            <a:endParaRPr lang="en-US" sz="1000" i="0" u="none" strike="noStrike" kern="1200" spc="30" dirty="0">
              <a:solidFill>
                <a:srgbClr val="182A54"/>
              </a:solidFill>
              <a:effectLst/>
              <a:highlight>
                <a:srgbClr val="FFFF00"/>
              </a:highlight>
              <a:latin typeface="+mn-lt"/>
              <a:ea typeface="+mn-ea"/>
              <a:cs typeface="+mn-cs"/>
            </a:endParaRPr>
          </a:p>
          <a:p>
            <a:pPr marL="171450" indent="-171450" algn="l">
              <a:buFont typeface="Arial" panose="020B0604020202020204" pitchFamily="34" charset="0"/>
              <a:buChar char="•"/>
            </a:pPr>
            <a:endParaRPr lang="en-US" sz="1000" i="0" u="none" strike="noStrike" kern="1200" spc="30" dirty="0">
              <a:solidFill>
                <a:srgbClr val="182A54"/>
              </a:solidFill>
              <a:effectLst/>
              <a:highlight>
                <a:srgbClr val="FFFF00"/>
              </a:highlight>
              <a:latin typeface="+mn-lt"/>
              <a:ea typeface="+mn-ea"/>
              <a:cs typeface="+mn-cs"/>
            </a:endParaRPr>
          </a:p>
        </p:txBody>
      </p:sp>
      <p:sp>
        <p:nvSpPr>
          <p:cNvPr id="38" name="Text Placeholder 2">
            <a:extLst>
              <a:ext uri="{FF2B5EF4-FFF2-40B4-BE49-F238E27FC236}">
                <a16:creationId xmlns:a16="http://schemas.microsoft.com/office/drawing/2014/main" id="{27C34588-8CF0-2F11-4B2A-09AF5C0ABC8E}"/>
              </a:ext>
            </a:extLst>
          </p:cNvPr>
          <p:cNvSpPr txBox="1">
            <a:spLocks/>
          </p:cNvSpPr>
          <p:nvPr/>
        </p:nvSpPr>
        <p:spPr>
          <a:xfrm>
            <a:off x="1358826" y="1854975"/>
            <a:ext cx="1771524" cy="45768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pt-PT" sz="1600" b="1" dirty="0">
                <a:solidFill>
                  <a:schemeClr val="bg1"/>
                </a:solidFill>
                <a:latin typeface="+mj-lt"/>
                <a:cs typeface="Calibri Light" panose="020F0302020204030204" pitchFamily="34" charset="0"/>
              </a:rPr>
              <a:t>Feasibility &amp; </a:t>
            </a:r>
          </a:p>
          <a:p>
            <a:pPr algn="ctr">
              <a:spcBef>
                <a:spcPts val="0"/>
              </a:spcBef>
            </a:pPr>
            <a:r>
              <a:rPr lang="pt-PT" sz="1600" b="1" dirty="0">
                <a:solidFill>
                  <a:schemeClr val="bg1"/>
                </a:solidFill>
                <a:latin typeface="+mj-lt"/>
                <a:cs typeface="Calibri Light" panose="020F0302020204030204" pitchFamily="34" charset="0"/>
              </a:rPr>
              <a:t>Site </a:t>
            </a:r>
            <a:r>
              <a:rPr lang="pt-PT" sz="1600" b="1" dirty="0" err="1">
                <a:solidFill>
                  <a:schemeClr val="bg1"/>
                </a:solidFill>
                <a:latin typeface="+mj-lt"/>
                <a:cs typeface="Calibri Light" panose="020F0302020204030204" pitchFamily="34" charset="0"/>
              </a:rPr>
              <a:t>Selection</a:t>
            </a:r>
            <a:r>
              <a:rPr lang="pt-PT" sz="1600" b="1" dirty="0">
                <a:solidFill>
                  <a:schemeClr val="bg1"/>
                </a:solidFill>
                <a:latin typeface="+mj-lt"/>
                <a:cs typeface="Calibri Light" panose="020F0302020204030204" pitchFamily="34" charset="0"/>
              </a:rPr>
              <a:t>​</a:t>
            </a:r>
          </a:p>
        </p:txBody>
      </p:sp>
      <p:sp>
        <p:nvSpPr>
          <p:cNvPr id="39" name="Text Placeholder 2">
            <a:extLst>
              <a:ext uri="{FF2B5EF4-FFF2-40B4-BE49-F238E27FC236}">
                <a16:creationId xmlns:a16="http://schemas.microsoft.com/office/drawing/2014/main" id="{11F75491-7F5B-5A0D-44AA-ED9DDC8A9DC1}"/>
              </a:ext>
            </a:extLst>
          </p:cNvPr>
          <p:cNvSpPr txBox="1">
            <a:spLocks/>
          </p:cNvSpPr>
          <p:nvPr/>
        </p:nvSpPr>
        <p:spPr>
          <a:xfrm>
            <a:off x="3973219" y="1854975"/>
            <a:ext cx="2198346" cy="45768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pt-PT" sz="1600" b="1" dirty="0">
                <a:solidFill>
                  <a:schemeClr val="bg1"/>
                </a:solidFill>
                <a:latin typeface="+mj-lt"/>
                <a:cs typeface="Calibri Light" panose="020F0302020204030204" pitchFamily="34" charset="0"/>
              </a:rPr>
              <a:t>Design</a:t>
            </a:r>
          </a:p>
        </p:txBody>
      </p:sp>
      <p:sp>
        <p:nvSpPr>
          <p:cNvPr id="59" name="Text Placeholder 2">
            <a:extLst>
              <a:ext uri="{FF2B5EF4-FFF2-40B4-BE49-F238E27FC236}">
                <a16:creationId xmlns:a16="http://schemas.microsoft.com/office/drawing/2014/main" id="{4E426F6B-19C8-9838-D5AB-51CB7FA04D1F}"/>
              </a:ext>
            </a:extLst>
          </p:cNvPr>
          <p:cNvSpPr txBox="1">
            <a:spLocks/>
          </p:cNvSpPr>
          <p:nvPr/>
        </p:nvSpPr>
        <p:spPr>
          <a:xfrm>
            <a:off x="7534121" y="1854975"/>
            <a:ext cx="2658900" cy="45768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pt-PT" sz="1600" b="1" dirty="0" err="1">
                <a:solidFill>
                  <a:schemeClr val="bg1"/>
                </a:solidFill>
                <a:latin typeface="+mj-lt"/>
                <a:cs typeface="Calibri Light" panose="020F0302020204030204" pitchFamily="34" charset="0"/>
              </a:rPr>
              <a:t>Construction</a:t>
            </a:r>
            <a:r>
              <a:rPr lang="pt-PT" sz="1600" b="1" dirty="0">
                <a:solidFill>
                  <a:schemeClr val="bg1"/>
                </a:solidFill>
                <a:latin typeface="+mj-lt"/>
                <a:cs typeface="Calibri Light" panose="020F0302020204030204" pitchFamily="34" charset="0"/>
              </a:rPr>
              <a:t> &amp; </a:t>
            </a:r>
            <a:r>
              <a:rPr lang="pt-PT" sz="1600" b="1" dirty="0" err="1">
                <a:solidFill>
                  <a:schemeClr val="bg1"/>
                </a:solidFill>
                <a:latin typeface="+mj-lt"/>
                <a:cs typeface="Calibri Light" panose="020F0302020204030204" pitchFamily="34" charset="0"/>
              </a:rPr>
              <a:t>Comissioning</a:t>
            </a:r>
            <a:endParaRPr lang="pt-PT" sz="1600" b="1" dirty="0">
              <a:solidFill>
                <a:schemeClr val="bg1"/>
              </a:solidFill>
              <a:latin typeface="+mj-lt"/>
              <a:cs typeface="Calibri Light" panose="020F0302020204030204" pitchFamily="34" charset="0"/>
            </a:endParaRPr>
          </a:p>
        </p:txBody>
      </p:sp>
      <p:sp>
        <p:nvSpPr>
          <p:cNvPr id="61" name="TextBox 60">
            <a:extLst>
              <a:ext uri="{FF2B5EF4-FFF2-40B4-BE49-F238E27FC236}">
                <a16:creationId xmlns:a16="http://schemas.microsoft.com/office/drawing/2014/main" id="{2C659F66-088D-9D0B-6740-F11D2BAFDCF1}"/>
              </a:ext>
            </a:extLst>
          </p:cNvPr>
          <p:cNvSpPr txBox="1"/>
          <p:nvPr/>
        </p:nvSpPr>
        <p:spPr>
          <a:xfrm>
            <a:off x="3970812" y="2147510"/>
            <a:ext cx="2203160" cy="238669"/>
          </a:xfrm>
          <a:prstGeom prst="rect">
            <a:avLst/>
          </a:prstGeom>
          <a:noFill/>
        </p:spPr>
        <p:txBody>
          <a:bodyPr wrap="square" anchor="t" anchorCtr="0">
            <a:noAutofit/>
          </a:bodyPr>
          <a:lstStyle/>
          <a:p>
            <a:pPr algn="ctr"/>
            <a:r>
              <a:rPr lang="en-US" sz="1100" b="1" i="0" u="none" strike="noStrike" kern="1200" dirty="0">
                <a:solidFill>
                  <a:schemeClr val="bg1"/>
                </a:solidFill>
                <a:effectLst/>
                <a:latin typeface="+mn-lt"/>
                <a:ea typeface="+mn-ea"/>
                <a:cs typeface="+mn-cs"/>
              </a:rPr>
              <a:t>Preliminary  &amp; Detail Design</a:t>
            </a:r>
          </a:p>
        </p:txBody>
      </p:sp>
      <p:sp>
        <p:nvSpPr>
          <p:cNvPr id="64" name="TextBox 63">
            <a:extLst>
              <a:ext uri="{FF2B5EF4-FFF2-40B4-BE49-F238E27FC236}">
                <a16:creationId xmlns:a16="http://schemas.microsoft.com/office/drawing/2014/main" id="{81A17790-035F-1DCF-81F0-3317E30F64D3}"/>
              </a:ext>
            </a:extLst>
          </p:cNvPr>
          <p:cNvSpPr txBox="1"/>
          <p:nvPr/>
        </p:nvSpPr>
        <p:spPr>
          <a:xfrm>
            <a:off x="7955690" y="2147510"/>
            <a:ext cx="1815761" cy="238669"/>
          </a:xfrm>
          <a:prstGeom prst="rect">
            <a:avLst/>
          </a:prstGeom>
          <a:noFill/>
        </p:spPr>
        <p:txBody>
          <a:bodyPr wrap="square" anchor="t" anchorCtr="0">
            <a:noAutofit/>
          </a:bodyPr>
          <a:lstStyle/>
          <a:p>
            <a:pPr algn="ctr"/>
            <a:r>
              <a:rPr lang="en-US" sz="1100" b="1" i="0" u="none" strike="noStrike" kern="1200" dirty="0">
                <a:solidFill>
                  <a:schemeClr val="bg1"/>
                </a:solidFill>
                <a:effectLst/>
                <a:latin typeface="+mn-lt"/>
                <a:ea typeface="+mn-ea"/>
                <a:cs typeface="+mn-cs"/>
              </a:rPr>
              <a:t>Detailed Design</a:t>
            </a:r>
          </a:p>
        </p:txBody>
      </p:sp>
      <p:cxnSp>
        <p:nvCxnSpPr>
          <p:cNvPr id="66" name="Straight Connector 65">
            <a:extLst>
              <a:ext uri="{FF2B5EF4-FFF2-40B4-BE49-F238E27FC236}">
                <a16:creationId xmlns:a16="http://schemas.microsoft.com/office/drawing/2014/main" id="{A37470B2-0D04-09BE-455F-F9620705D90A}"/>
              </a:ext>
            </a:extLst>
          </p:cNvPr>
          <p:cNvCxnSpPr/>
          <p:nvPr/>
        </p:nvCxnSpPr>
        <p:spPr>
          <a:xfrm>
            <a:off x="1359955" y="3490286"/>
            <a:ext cx="1770395"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1DCA13-C124-F118-1FE4-47D741ABAC36}"/>
              </a:ext>
            </a:extLst>
          </p:cNvPr>
          <p:cNvCxnSpPr/>
          <p:nvPr/>
        </p:nvCxnSpPr>
        <p:spPr>
          <a:xfrm>
            <a:off x="1359955" y="3957011"/>
            <a:ext cx="1770395"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8102F28-6512-7590-BDFB-38E0005EA078}"/>
              </a:ext>
            </a:extLst>
          </p:cNvPr>
          <p:cNvCxnSpPr>
            <a:cxnSpLocks/>
          </p:cNvCxnSpPr>
          <p:nvPr/>
        </p:nvCxnSpPr>
        <p:spPr>
          <a:xfrm>
            <a:off x="3244074" y="3360383"/>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BF695F8-AA3B-3AAF-E909-6F0B233CC1F9}"/>
              </a:ext>
            </a:extLst>
          </p:cNvPr>
          <p:cNvCxnSpPr>
            <a:cxnSpLocks/>
          </p:cNvCxnSpPr>
          <p:nvPr/>
        </p:nvCxnSpPr>
        <p:spPr>
          <a:xfrm>
            <a:off x="7033437" y="3052929"/>
            <a:ext cx="3656012"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6A9D340-E5D8-DDF5-88E6-E609250C6EC8}"/>
              </a:ext>
            </a:extLst>
          </p:cNvPr>
          <p:cNvCxnSpPr>
            <a:cxnSpLocks/>
          </p:cNvCxnSpPr>
          <p:nvPr/>
        </p:nvCxnSpPr>
        <p:spPr>
          <a:xfrm>
            <a:off x="7033437" y="3504762"/>
            <a:ext cx="3656012"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BB9EFB-E60C-550C-5157-64A70D2869BC}"/>
              </a:ext>
            </a:extLst>
          </p:cNvPr>
          <p:cNvCxnSpPr>
            <a:cxnSpLocks/>
          </p:cNvCxnSpPr>
          <p:nvPr/>
        </p:nvCxnSpPr>
        <p:spPr>
          <a:xfrm>
            <a:off x="7033437" y="3960064"/>
            <a:ext cx="3656012"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019A29C-3AE8-68F0-DD31-D6D11CCF48F7}"/>
              </a:ext>
            </a:extLst>
          </p:cNvPr>
          <p:cNvSpPr/>
          <p:nvPr/>
        </p:nvSpPr>
        <p:spPr>
          <a:xfrm>
            <a:off x="3246689" y="1544055"/>
            <a:ext cx="3657129" cy="4442858"/>
          </a:xfrm>
          <a:prstGeom prst="rect">
            <a:avLst/>
          </a:prstGeom>
          <a:noFill/>
          <a:ln w="6350">
            <a:solidFill>
              <a:srgbClr val="2A4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182A54"/>
              </a:solidFill>
            </a:endParaRPr>
          </a:p>
        </p:txBody>
      </p:sp>
      <p:sp>
        <p:nvSpPr>
          <p:cNvPr id="12" name="Rectangle 11">
            <a:extLst>
              <a:ext uri="{FF2B5EF4-FFF2-40B4-BE49-F238E27FC236}">
                <a16:creationId xmlns:a16="http://schemas.microsoft.com/office/drawing/2014/main" id="{8BA59731-1CC6-A090-7166-5CCFA06C42E2}"/>
              </a:ext>
            </a:extLst>
          </p:cNvPr>
          <p:cNvSpPr/>
          <p:nvPr/>
        </p:nvSpPr>
        <p:spPr>
          <a:xfrm>
            <a:off x="7035345" y="1544055"/>
            <a:ext cx="3652974" cy="4442858"/>
          </a:xfrm>
          <a:prstGeom prst="rect">
            <a:avLst/>
          </a:prstGeom>
          <a:noFill/>
          <a:ln w="6350">
            <a:solidFill>
              <a:srgbClr val="26B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182A54"/>
              </a:solidFill>
            </a:endParaRPr>
          </a:p>
        </p:txBody>
      </p:sp>
      <p:sp>
        <p:nvSpPr>
          <p:cNvPr id="17" name="Rectangle 16">
            <a:extLst>
              <a:ext uri="{FF2B5EF4-FFF2-40B4-BE49-F238E27FC236}">
                <a16:creationId xmlns:a16="http://schemas.microsoft.com/office/drawing/2014/main" id="{2D0ABA1A-7225-4D81-7B3C-995BAAFB36B3}"/>
              </a:ext>
            </a:extLst>
          </p:cNvPr>
          <p:cNvSpPr/>
          <p:nvPr/>
        </p:nvSpPr>
        <p:spPr>
          <a:xfrm>
            <a:off x="1358826" y="6037665"/>
            <a:ext cx="9337260" cy="377818"/>
          </a:xfrm>
          <a:prstGeom prst="rect">
            <a:avLst/>
          </a:prstGeom>
          <a:noFill/>
          <a:ln w="6350">
            <a:solidFill>
              <a:srgbClr val="6FCB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182A54"/>
              </a:solidFill>
            </a:endParaRPr>
          </a:p>
        </p:txBody>
      </p:sp>
      <p:cxnSp>
        <p:nvCxnSpPr>
          <p:cNvPr id="6" name="Straight Connector 5">
            <a:extLst>
              <a:ext uri="{FF2B5EF4-FFF2-40B4-BE49-F238E27FC236}">
                <a16:creationId xmlns:a16="http://schemas.microsoft.com/office/drawing/2014/main" id="{A3D8D388-3B29-95C0-0B1D-B9CE0E202AE3}"/>
              </a:ext>
            </a:extLst>
          </p:cNvPr>
          <p:cNvCxnSpPr/>
          <p:nvPr/>
        </p:nvCxnSpPr>
        <p:spPr>
          <a:xfrm>
            <a:off x="1359955" y="4572472"/>
            <a:ext cx="1770395"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4195FA-7A61-6991-C695-5B4E129E5DAA}"/>
              </a:ext>
            </a:extLst>
          </p:cNvPr>
          <p:cNvCxnSpPr/>
          <p:nvPr/>
        </p:nvCxnSpPr>
        <p:spPr>
          <a:xfrm>
            <a:off x="1359955" y="3187684"/>
            <a:ext cx="1770395"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C1F695-BB67-FFDC-A58B-B341E745D2B6}"/>
              </a:ext>
            </a:extLst>
          </p:cNvPr>
          <p:cNvCxnSpPr>
            <a:cxnSpLocks/>
          </p:cNvCxnSpPr>
          <p:nvPr/>
        </p:nvCxnSpPr>
        <p:spPr>
          <a:xfrm>
            <a:off x="3241455" y="3819951"/>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AF2141-98FF-9A71-3918-CC9EB717499E}"/>
              </a:ext>
            </a:extLst>
          </p:cNvPr>
          <p:cNvCxnSpPr>
            <a:cxnSpLocks/>
          </p:cNvCxnSpPr>
          <p:nvPr/>
        </p:nvCxnSpPr>
        <p:spPr>
          <a:xfrm>
            <a:off x="3241455" y="4124751"/>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CE12E5-A27C-7E44-7609-68AE99D50C9E}"/>
              </a:ext>
            </a:extLst>
          </p:cNvPr>
          <p:cNvCxnSpPr>
            <a:cxnSpLocks/>
          </p:cNvCxnSpPr>
          <p:nvPr/>
        </p:nvCxnSpPr>
        <p:spPr>
          <a:xfrm>
            <a:off x="3241455" y="4591722"/>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26B206-EE1A-DC11-E95A-92D1E617AB28}"/>
              </a:ext>
            </a:extLst>
          </p:cNvPr>
          <p:cNvCxnSpPr>
            <a:cxnSpLocks/>
          </p:cNvCxnSpPr>
          <p:nvPr/>
        </p:nvCxnSpPr>
        <p:spPr>
          <a:xfrm>
            <a:off x="3241455" y="4902793"/>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848A51-38D3-5AC8-97F3-BC9B18042C87}"/>
              </a:ext>
            </a:extLst>
          </p:cNvPr>
          <p:cNvCxnSpPr>
            <a:cxnSpLocks/>
          </p:cNvCxnSpPr>
          <p:nvPr/>
        </p:nvCxnSpPr>
        <p:spPr>
          <a:xfrm>
            <a:off x="3252487" y="5345555"/>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AC0290-FD5D-79CD-FA8E-BABA7144BF7B}"/>
              </a:ext>
            </a:extLst>
          </p:cNvPr>
          <p:cNvCxnSpPr>
            <a:cxnSpLocks/>
          </p:cNvCxnSpPr>
          <p:nvPr/>
        </p:nvCxnSpPr>
        <p:spPr>
          <a:xfrm>
            <a:off x="3241455" y="5682439"/>
            <a:ext cx="3662363" cy="0"/>
          </a:xfrm>
          <a:prstGeom prst="line">
            <a:avLst/>
          </a:prstGeom>
          <a:ln w="6350">
            <a:solidFill>
              <a:srgbClr val="2A47F7">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0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FA1F0-BD18-F596-2508-DC5D663FEC12}"/>
            </a:ext>
          </a:extLst>
        </p:cNvPr>
        <p:cNvGrpSpPr/>
        <p:nvPr/>
      </p:nvGrpSpPr>
      <p:grpSpPr>
        <a:xfrm>
          <a:off x="0" y="0"/>
          <a:ext cx="0" cy="0"/>
          <a:chOff x="0" y="0"/>
          <a:chExt cx="0" cy="0"/>
        </a:xfrm>
      </p:grpSpPr>
      <p:pic>
        <p:nvPicPr>
          <p:cNvPr id="86" name="Picture Placeholder 40">
            <a:extLst>
              <a:ext uri="{FF2B5EF4-FFF2-40B4-BE49-F238E27FC236}">
                <a16:creationId xmlns:a16="http://schemas.microsoft.com/office/drawing/2014/main" id="{A590477B-6027-9751-B789-29BFF37FC7DE}"/>
              </a:ext>
            </a:extLst>
          </p:cNvPr>
          <p:cNvPicPr>
            <a:picLocks noChangeAspect="1"/>
          </p:cNvPicPr>
          <p:nvPr/>
        </p:nvPicPr>
        <p:blipFill>
          <a:blip r:embed="rId3" cstate="print">
            <a:extLst>
              <a:ext uri="{28A0092B-C50C-407E-A947-70E740481C1C}">
                <a14:useLocalDpi xmlns:a14="http://schemas.microsoft.com/office/drawing/2010/main" val="0"/>
              </a:ext>
            </a:extLst>
          </a:blip>
          <a:srcRect l="15352" t="1870" r="56689" b="1893"/>
          <a:stretch>
            <a:fillRect/>
          </a:stretch>
        </p:blipFill>
        <p:spPr>
          <a:xfrm>
            <a:off x="9188297" y="1021841"/>
            <a:ext cx="2652865" cy="5217345"/>
          </a:xfrm>
          <a:prstGeom prst="rect">
            <a:avLst/>
          </a:prstGeom>
        </p:spPr>
      </p:pic>
      <p:pic>
        <p:nvPicPr>
          <p:cNvPr id="85" name="Marcador de Posição da Imagem 17">
            <a:extLst>
              <a:ext uri="{FF2B5EF4-FFF2-40B4-BE49-F238E27FC236}">
                <a16:creationId xmlns:a16="http://schemas.microsoft.com/office/drawing/2014/main" id="{3DBD08D0-86A2-5027-80F4-1C3E518B1D45}"/>
              </a:ext>
            </a:extLst>
          </p:cNvPr>
          <p:cNvPicPr>
            <a:picLocks noChangeAspect="1"/>
          </p:cNvPicPr>
          <p:nvPr/>
        </p:nvPicPr>
        <p:blipFill>
          <a:blip r:embed="rId4">
            <a:extLst>
              <a:ext uri="{28A0092B-C50C-407E-A947-70E740481C1C}">
                <a14:useLocalDpi xmlns:a14="http://schemas.microsoft.com/office/drawing/2010/main" val="0"/>
              </a:ext>
            </a:extLst>
          </a:blip>
          <a:srcRect l="37330" t="6946" r="37330" b="4162"/>
          <a:stretch>
            <a:fillRect/>
          </a:stretch>
        </p:blipFill>
        <p:spPr>
          <a:xfrm>
            <a:off x="6228809" y="1015459"/>
            <a:ext cx="2651250" cy="5231353"/>
          </a:xfrm>
          <a:prstGeom prst="rect">
            <a:avLst/>
          </a:prstGeom>
        </p:spPr>
      </p:pic>
      <p:pic>
        <p:nvPicPr>
          <p:cNvPr id="84" name="Picture Placeholder 36" descr="A room with rows of computer servers&#10;&#10;Description automatically generated">
            <a:extLst>
              <a:ext uri="{FF2B5EF4-FFF2-40B4-BE49-F238E27FC236}">
                <a16:creationId xmlns:a16="http://schemas.microsoft.com/office/drawing/2014/main" id="{7BB19452-A5B6-1D6D-E1D4-48C3B8C3DEDA}"/>
              </a:ext>
            </a:extLst>
          </p:cNvPr>
          <p:cNvPicPr>
            <a:picLocks noChangeAspect="1"/>
          </p:cNvPicPr>
          <p:nvPr/>
        </p:nvPicPr>
        <p:blipFill>
          <a:blip r:embed="rId5" cstate="print">
            <a:extLst>
              <a:ext uri="{28A0092B-C50C-407E-A947-70E740481C1C}">
                <a14:useLocalDpi xmlns:a14="http://schemas.microsoft.com/office/drawing/2010/main" val="0"/>
              </a:ext>
            </a:extLst>
          </a:blip>
          <a:srcRect l="40974" t="5233" r="30548" b="10718"/>
          <a:stretch>
            <a:fillRect/>
          </a:stretch>
        </p:blipFill>
        <p:spPr>
          <a:xfrm>
            <a:off x="3284445" y="1017359"/>
            <a:ext cx="2641491" cy="5229453"/>
          </a:xfrm>
          <a:prstGeom prst="rect">
            <a:avLst/>
          </a:prstGeom>
        </p:spPr>
      </p:pic>
      <p:sp>
        <p:nvSpPr>
          <p:cNvPr id="74" name="Rectangle 73">
            <a:extLst>
              <a:ext uri="{FF2B5EF4-FFF2-40B4-BE49-F238E27FC236}">
                <a16:creationId xmlns:a16="http://schemas.microsoft.com/office/drawing/2014/main" id="{E6535507-1F2A-F864-57C3-5491F6CFBA5B}"/>
              </a:ext>
            </a:extLst>
          </p:cNvPr>
          <p:cNvSpPr>
            <a:spLocks/>
          </p:cNvSpPr>
          <p:nvPr/>
        </p:nvSpPr>
        <p:spPr>
          <a:xfrm>
            <a:off x="9188334" y="1015459"/>
            <a:ext cx="2651254" cy="5231353"/>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94EA3CE3-A368-435A-AD9B-10139F428DAA}"/>
              </a:ext>
            </a:extLst>
          </p:cNvPr>
          <p:cNvSpPr>
            <a:spLocks/>
          </p:cNvSpPr>
          <p:nvPr/>
        </p:nvSpPr>
        <p:spPr>
          <a:xfrm>
            <a:off x="6228807" y="1017359"/>
            <a:ext cx="2651254" cy="5231353"/>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D14FCD61-AE12-A7DA-0209-7E74F4B5712D}"/>
              </a:ext>
            </a:extLst>
          </p:cNvPr>
          <p:cNvSpPr>
            <a:spLocks/>
          </p:cNvSpPr>
          <p:nvPr/>
        </p:nvSpPr>
        <p:spPr>
          <a:xfrm>
            <a:off x="3280974"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EB22B1AF-AE57-8611-2A4D-92DF2C70D120}"/>
              </a:ext>
            </a:extLst>
          </p:cNvPr>
          <p:cNvSpPr>
            <a:spLocks/>
          </p:cNvSpPr>
          <p:nvPr/>
        </p:nvSpPr>
        <p:spPr>
          <a:xfrm>
            <a:off x="3280971" y="1029579"/>
            <a:ext cx="2651250"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1A8A329-CBBE-8F12-D05A-052C3523DB1F}"/>
              </a:ext>
            </a:extLst>
          </p:cNvPr>
          <p:cNvSpPr>
            <a:spLocks/>
          </p:cNvSpPr>
          <p:nvPr/>
        </p:nvSpPr>
        <p:spPr>
          <a:xfrm>
            <a:off x="6234147" y="1029579"/>
            <a:ext cx="2645925"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3E156AD-AA1A-7106-1191-2275373CF070}"/>
              </a:ext>
            </a:extLst>
          </p:cNvPr>
          <p:cNvSpPr>
            <a:spLocks/>
          </p:cNvSpPr>
          <p:nvPr/>
        </p:nvSpPr>
        <p:spPr>
          <a:xfrm>
            <a:off x="9188297" y="1010978"/>
            <a:ext cx="2654393" cy="1143200"/>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a:extLst>
              <a:ext uri="{FF2B5EF4-FFF2-40B4-BE49-F238E27FC236}">
                <a16:creationId xmlns:a16="http://schemas.microsoft.com/office/drawing/2014/main" id="{1CE0694D-E422-EA8A-6002-26D3F9DA12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83" t="11217" r="34983"/>
          <a:stretch>
            <a:fillRect/>
          </a:stretch>
        </p:blipFill>
        <p:spPr bwMode="auto">
          <a:xfrm>
            <a:off x="295657" y="1021842"/>
            <a:ext cx="2651251" cy="52249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F376AF-4654-94C8-DE24-8BE4DE6B5054}"/>
              </a:ext>
            </a:extLst>
          </p:cNvPr>
          <p:cNvSpPr>
            <a:spLocks/>
          </p:cNvSpPr>
          <p:nvPr/>
        </p:nvSpPr>
        <p:spPr>
          <a:xfrm>
            <a:off x="295667" y="1021842"/>
            <a:ext cx="2651254" cy="5224970"/>
          </a:xfrm>
          <a:prstGeom prst="rect">
            <a:avLst/>
          </a:prstGeom>
          <a:solidFill>
            <a:srgbClr val="182A5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90C4DD66-EF89-0CDF-9680-ECFFAC058A88}"/>
              </a:ext>
            </a:extLst>
          </p:cNvPr>
          <p:cNvSpPr txBox="1"/>
          <p:nvPr/>
        </p:nvSpPr>
        <p:spPr>
          <a:xfrm>
            <a:off x="505118" y="5133454"/>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Start Campus</a:t>
            </a:r>
            <a:endParaRPr lang="en-US" sz="700" dirty="0">
              <a:solidFill>
                <a:schemeClr val="bg1"/>
              </a:solidFill>
            </a:endParaRPr>
          </a:p>
          <a:p>
            <a:pPr>
              <a:lnSpc>
                <a:spcPct val="120000"/>
              </a:lnSpc>
              <a:defRPr/>
            </a:pPr>
            <a:r>
              <a:rPr lang="pt-PT" sz="700" b="1" dirty="0">
                <a:solidFill>
                  <a:schemeClr val="bg1"/>
                </a:solidFill>
              </a:rPr>
              <a:t>Country   </a:t>
            </a:r>
            <a:r>
              <a:rPr lang="pt-PT" sz="700" dirty="0">
                <a:solidFill>
                  <a:schemeClr val="bg1"/>
                </a:solidFill>
              </a:rPr>
              <a:t>Portugal</a:t>
            </a:r>
          </a:p>
          <a:p>
            <a:pPr>
              <a:lnSpc>
                <a:spcPct val="120000"/>
              </a:lnSpc>
              <a:defRPr/>
            </a:pPr>
            <a:r>
              <a:rPr lang="en-GB" sz="700" b="1" dirty="0">
                <a:solidFill>
                  <a:schemeClr val="bg1"/>
                </a:solidFill>
              </a:rPr>
              <a:t>IT Power   </a:t>
            </a:r>
            <a:r>
              <a:rPr lang="en-US" sz="700" dirty="0">
                <a:solidFill>
                  <a:schemeClr val="bg1"/>
                </a:solidFill>
              </a:rPr>
              <a:t>Confidential</a:t>
            </a:r>
          </a:p>
        </p:txBody>
      </p:sp>
      <p:sp>
        <p:nvSpPr>
          <p:cNvPr id="24" name="TextBox 23">
            <a:extLst>
              <a:ext uri="{FF2B5EF4-FFF2-40B4-BE49-F238E27FC236}">
                <a16:creationId xmlns:a16="http://schemas.microsoft.com/office/drawing/2014/main" id="{306D216E-2819-2C85-B41B-71C2425186D9}"/>
              </a:ext>
            </a:extLst>
          </p:cNvPr>
          <p:cNvSpPr txBox="1"/>
          <p:nvPr/>
        </p:nvSpPr>
        <p:spPr>
          <a:xfrm>
            <a:off x="505117" y="4840142"/>
            <a:ext cx="2014147" cy="180947"/>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START CAMPUS SIN01 Expansion</a:t>
            </a:r>
          </a:p>
        </p:txBody>
      </p:sp>
      <p:sp>
        <p:nvSpPr>
          <p:cNvPr id="35" name="Rectangle 34">
            <a:extLst>
              <a:ext uri="{FF2B5EF4-FFF2-40B4-BE49-F238E27FC236}">
                <a16:creationId xmlns:a16="http://schemas.microsoft.com/office/drawing/2014/main" id="{7E6B7B80-9DFD-CF8C-0323-BD997F54A3C3}"/>
              </a:ext>
            </a:extLst>
          </p:cNvPr>
          <p:cNvSpPr/>
          <p:nvPr/>
        </p:nvSpPr>
        <p:spPr>
          <a:xfrm>
            <a:off x="295663" y="5963843"/>
            <a:ext cx="2651251" cy="282967"/>
          </a:xfrm>
          <a:prstGeom prst="rect">
            <a:avLst/>
          </a:prstGeom>
          <a:solidFill>
            <a:srgbClr val="26B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5-6 | </a:t>
            </a:r>
            <a:r>
              <a:rPr lang="pt-PT" sz="700" b="1" dirty="0" err="1">
                <a:solidFill>
                  <a:schemeClr val="bg1"/>
                </a:solidFill>
                <a:cs typeface="Calibri Light" panose="020F0302020204030204" pitchFamily="34" charset="0"/>
              </a:rPr>
              <a:t>Construction</a:t>
            </a:r>
            <a:r>
              <a:rPr lang="pt-PT" sz="700" b="1" dirty="0">
                <a:solidFill>
                  <a:schemeClr val="bg1"/>
                </a:solidFill>
                <a:cs typeface="Calibri Light" panose="020F0302020204030204" pitchFamily="34" charset="0"/>
              </a:rPr>
              <a:t> </a:t>
            </a:r>
            <a:r>
              <a:rPr lang="pt-PT" sz="700" b="1" dirty="0" err="1">
                <a:solidFill>
                  <a:schemeClr val="bg1"/>
                </a:solidFill>
                <a:cs typeface="Calibri Light" panose="020F0302020204030204" pitchFamily="34" charset="0"/>
              </a:rPr>
              <a:t>Supervision</a:t>
            </a:r>
            <a:r>
              <a:rPr lang="pt-PT" sz="700" b="1" dirty="0">
                <a:solidFill>
                  <a:schemeClr val="bg1"/>
                </a:solidFill>
                <a:cs typeface="Calibri Light" panose="020F0302020204030204" pitchFamily="34" charset="0"/>
              </a:rPr>
              <a:t> &amp; </a:t>
            </a:r>
            <a:r>
              <a:rPr lang="pt-PT" sz="700" b="1" dirty="0" err="1">
                <a:solidFill>
                  <a:schemeClr val="bg1"/>
                </a:solidFill>
                <a:cs typeface="Calibri Light" panose="020F0302020204030204" pitchFamily="34" charset="0"/>
              </a:rPr>
              <a:t>Cost</a:t>
            </a:r>
            <a:r>
              <a:rPr lang="pt-PT" sz="700" b="1" dirty="0">
                <a:solidFill>
                  <a:schemeClr val="bg1"/>
                </a:solidFill>
                <a:cs typeface="Calibri Light" panose="020F0302020204030204" pitchFamily="34" charset="0"/>
              </a:rPr>
              <a:t> </a:t>
            </a:r>
            <a:r>
              <a:rPr lang="pt-PT" sz="700" b="1" dirty="0" err="1">
                <a:solidFill>
                  <a:schemeClr val="bg1"/>
                </a:solidFill>
                <a:cs typeface="Calibri Light" panose="020F0302020204030204" pitchFamily="34" charset="0"/>
              </a:rPr>
              <a:t>Control</a:t>
            </a:r>
            <a:r>
              <a:rPr lang="pt-PT" sz="1050" b="1" dirty="0">
                <a:latin typeface="+mj-lt"/>
              </a:rPr>
              <a:t>​</a:t>
            </a:r>
          </a:p>
        </p:txBody>
      </p:sp>
      <p:sp>
        <p:nvSpPr>
          <p:cNvPr id="48" name="TextBox 47">
            <a:extLst>
              <a:ext uri="{FF2B5EF4-FFF2-40B4-BE49-F238E27FC236}">
                <a16:creationId xmlns:a16="http://schemas.microsoft.com/office/drawing/2014/main" id="{2AF1807E-308D-46FF-E7D1-D06C2DBD9F7E}"/>
              </a:ext>
            </a:extLst>
          </p:cNvPr>
          <p:cNvSpPr txBox="1"/>
          <p:nvPr/>
        </p:nvSpPr>
        <p:spPr>
          <a:xfrm>
            <a:off x="3490425" y="5133454"/>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2024-2025</a:t>
            </a:r>
          </a:p>
          <a:p>
            <a:pPr>
              <a:lnSpc>
                <a:spcPct val="120000"/>
              </a:lnSpc>
              <a:defRPr/>
            </a:pPr>
            <a:r>
              <a:rPr lang="pt-PT" sz="700" b="1" dirty="0" err="1">
                <a:solidFill>
                  <a:schemeClr val="bg1"/>
                </a:solidFill>
              </a:rPr>
              <a:t>Client</a:t>
            </a:r>
            <a:r>
              <a:rPr lang="pt-PT" sz="700" dirty="0">
                <a:solidFill>
                  <a:schemeClr val="bg1"/>
                </a:solidFill>
              </a:rPr>
              <a:t> Logicalis</a:t>
            </a:r>
            <a:endParaRPr lang="en-GB" sz="700" dirty="0">
              <a:solidFill>
                <a:schemeClr val="bg1"/>
              </a:solidFill>
            </a:endParaRPr>
          </a:p>
          <a:p>
            <a:pPr>
              <a:lnSpc>
                <a:spcPct val="120000"/>
              </a:lnSpc>
              <a:defRPr/>
            </a:pPr>
            <a:r>
              <a:rPr lang="pt-PT" sz="700" b="1" dirty="0">
                <a:solidFill>
                  <a:schemeClr val="bg1"/>
                </a:solidFill>
              </a:rPr>
              <a:t>Country </a:t>
            </a:r>
            <a:r>
              <a:rPr lang="pt-PT" sz="700" dirty="0">
                <a:solidFill>
                  <a:schemeClr val="bg1"/>
                </a:solidFill>
              </a:rPr>
              <a:t>Angola</a:t>
            </a:r>
          </a:p>
          <a:p>
            <a:pPr>
              <a:lnSpc>
                <a:spcPct val="120000"/>
              </a:lnSpc>
              <a:defRPr/>
            </a:pPr>
            <a:r>
              <a:rPr lang="en-GB" sz="700" b="1" dirty="0">
                <a:solidFill>
                  <a:schemeClr val="bg1"/>
                </a:solidFill>
              </a:rPr>
              <a:t>IT Power</a:t>
            </a:r>
            <a:r>
              <a:rPr lang="en-GB" sz="700" dirty="0">
                <a:solidFill>
                  <a:schemeClr val="bg1"/>
                </a:solidFill>
              </a:rPr>
              <a:t> </a:t>
            </a:r>
            <a:r>
              <a:rPr lang="en-US" sz="700" dirty="0">
                <a:solidFill>
                  <a:schemeClr val="bg1"/>
                </a:solidFill>
              </a:rPr>
              <a:t>1 MW </a:t>
            </a:r>
          </a:p>
        </p:txBody>
      </p:sp>
      <p:sp>
        <p:nvSpPr>
          <p:cNvPr id="49" name="TextBox 48">
            <a:extLst>
              <a:ext uri="{FF2B5EF4-FFF2-40B4-BE49-F238E27FC236}">
                <a16:creationId xmlns:a16="http://schemas.microsoft.com/office/drawing/2014/main" id="{D1A57C0A-F638-B95C-D7E5-AF8968193E58}"/>
              </a:ext>
            </a:extLst>
          </p:cNvPr>
          <p:cNvSpPr txBox="1"/>
          <p:nvPr/>
        </p:nvSpPr>
        <p:spPr>
          <a:xfrm>
            <a:off x="3490424" y="4840142"/>
            <a:ext cx="2014147" cy="180947"/>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TIER III Data Center in </a:t>
            </a:r>
            <a:r>
              <a:rPr lang="en-US" sz="1050" b="1" dirty="0" err="1">
                <a:solidFill>
                  <a:schemeClr val="bg1"/>
                </a:solidFill>
              </a:rPr>
              <a:t>Sumbe</a:t>
            </a:r>
            <a:endParaRPr lang="en-US" sz="1050" b="1" dirty="0">
              <a:solidFill>
                <a:schemeClr val="bg1"/>
              </a:solidFill>
            </a:endParaRPr>
          </a:p>
        </p:txBody>
      </p:sp>
      <p:sp>
        <p:nvSpPr>
          <p:cNvPr id="50" name="TextBox 49">
            <a:extLst>
              <a:ext uri="{FF2B5EF4-FFF2-40B4-BE49-F238E27FC236}">
                <a16:creationId xmlns:a16="http://schemas.microsoft.com/office/drawing/2014/main" id="{8CF7E977-F8F8-5060-B0C0-8BBF5C3386FF}"/>
              </a:ext>
            </a:extLst>
          </p:cNvPr>
          <p:cNvSpPr txBox="1"/>
          <p:nvPr/>
        </p:nvSpPr>
        <p:spPr>
          <a:xfrm>
            <a:off x="3490425" y="1160559"/>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Delivering cutting-edge enterprise solutions with resilient certified design</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2" name="TextBox 61">
            <a:extLst>
              <a:ext uri="{FF2B5EF4-FFF2-40B4-BE49-F238E27FC236}">
                <a16:creationId xmlns:a16="http://schemas.microsoft.com/office/drawing/2014/main" id="{B8BBC0DC-88AB-D375-91B7-1F3D3333F442}"/>
              </a:ext>
            </a:extLst>
          </p:cNvPr>
          <p:cNvSpPr txBox="1"/>
          <p:nvPr/>
        </p:nvSpPr>
        <p:spPr>
          <a:xfrm>
            <a:off x="6438283" y="5133454"/>
            <a:ext cx="2106236" cy="508473"/>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EMACOM</a:t>
            </a:r>
          </a:p>
          <a:p>
            <a:pPr>
              <a:lnSpc>
                <a:spcPct val="120000"/>
              </a:lnSpc>
              <a:defRPr/>
            </a:pPr>
            <a:r>
              <a:rPr lang="pt-PT" sz="700" b="1" dirty="0">
                <a:solidFill>
                  <a:schemeClr val="bg1"/>
                </a:solidFill>
              </a:rPr>
              <a:t>Country </a:t>
            </a:r>
            <a:r>
              <a:rPr lang="pt-PT" sz="700" dirty="0">
                <a:solidFill>
                  <a:schemeClr val="bg1"/>
                </a:solidFill>
              </a:rPr>
              <a:t>Portugal</a:t>
            </a:r>
          </a:p>
          <a:p>
            <a:pPr>
              <a:lnSpc>
                <a:spcPct val="120000"/>
              </a:lnSpc>
              <a:defRPr/>
            </a:pPr>
            <a:r>
              <a:rPr lang="en-GB" sz="700" b="1" dirty="0">
                <a:solidFill>
                  <a:schemeClr val="bg1"/>
                </a:solidFill>
              </a:rPr>
              <a:t>IT Power</a:t>
            </a:r>
            <a:r>
              <a:rPr lang="en-GB" sz="700" dirty="0">
                <a:solidFill>
                  <a:schemeClr val="bg1"/>
                </a:solidFill>
              </a:rPr>
              <a:t> </a:t>
            </a:r>
            <a:r>
              <a:rPr lang="en-US" sz="700" dirty="0">
                <a:solidFill>
                  <a:schemeClr val="bg1"/>
                </a:solidFill>
              </a:rPr>
              <a:t>600 kW</a:t>
            </a:r>
          </a:p>
        </p:txBody>
      </p:sp>
      <p:sp>
        <p:nvSpPr>
          <p:cNvPr id="63" name="TextBox 62">
            <a:extLst>
              <a:ext uri="{FF2B5EF4-FFF2-40B4-BE49-F238E27FC236}">
                <a16:creationId xmlns:a16="http://schemas.microsoft.com/office/drawing/2014/main" id="{E10A7639-9251-203D-6747-BC5C1CF7326D}"/>
              </a:ext>
            </a:extLst>
          </p:cNvPr>
          <p:cNvSpPr txBox="1"/>
          <p:nvPr/>
        </p:nvSpPr>
        <p:spPr>
          <a:xfrm>
            <a:off x="6438282" y="4840142"/>
            <a:ext cx="2014147" cy="180947"/>
          </a:xfrm>
          <a:prstGeom prst="rect">
            <a:avLst/>
          </a:prstGeom>
          <a:noFill/>
        </p:spPr>
        <p:txBody>
          <a:bodyPr wrap="square" lIns="0" tIns="0" rIns="0" bIns="0" anchor="b" anchorCtr="0">
            <a:spAutoFit/>
          </a:bodyPr>
          <a:lstStyle/>
          <a:p>
            <a:pPr>
              <a:lnSpc>
                <a:spcPct val="120000"/>
              </a:lnSpc>
              <a:defRPr/>
            </a:pPr>
            <a:r>
              <a:rPr lang="en-US" sz="1050" b="1" dirty="0" err="1">
                <a:solidFill>
                  <a:schemeClr val="bg1"/>
                </a:solidFill>
              </a:rPr>
              <a:t>Virtudes</a:t>
            </a:r>
            <a:r>
              <a:rPr lang="en-US" sz="1050" b="1" dirty="0">
                <a:solidFill>
                  <a:schemeClr val="bg1"/>
                </a:solidFill>
              </a:rPr>
              <a:t> &amp; </a:t>
            </a:r>
            <a:r>
              <a:rPr lang="en-US" sz="1050" b="1" dirty="0" err="1">
                <a:solidFill>
                  <a:schemeClr val="bg1"/>
                </a:solidFill>
              </a:rPr>
              <a:t>Machico</a:t>
            </a:r>
            <a:r>
              <a:rPr lang="en-US" sz="1050" b="1" dirty="0">
                <a:solidFill>
                  <a:schemeClr val="bg1"/>
                </a:solidFill>
              </a:rPr>
              <a:t> Data Centers </a:t>
            </a:r>
          </a:p>
        </p:txBody>
      </p:sp>
      <p:sp>
        <p:nvSpPr>
          <p:cNvPr id="64" name="TextBox 63">
            <a:extLst>
              <a:ext uri="{FF2B5EF4-FFF2-40B4-BE49-F238E27FC236}">
                <a16:creationId xmlns:a16="http://schemas.microsoft.com/office/drawing/2014/main" id="{6371E526-E7B6-DBCA-0677-5F2B791D4FB8}"/>
              </a:ext>
            </a:extLst>
          </p:cNvPr>
          <p:cNvSpPr txBox="1"/>
          <p:nvPr/>
        </p:nvSpPr>
        <p:spPr>
          <a:xfrm>
            <a:off x="6438283" y="1137398"/>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Tier III certified design to support Madeira’s digital future</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6" name="TextBox 75">
            <a:extLst>
              <a:ext uri="{FF2B5EF4-FFF2-40B4-BE49-F238E27FC236}">
                <a16:creationId xmlns:a16="http://schemas.microsoft.com/office/drawing/2014/main" id="{DE045A06-3CC0-136C-F466-DBBD2CA11DFC}"/>
              </a:ext>
            </a:extLst>
          </p:cNvPr>
          <p:cNvSpPr txBox="1"/>
          <p:nvPr/>
        </p:nvSpPr>
        <p:spPr>
          <a:xfrm>
            <a:off x="9397785" y="5133454"/>
            <a:ext cx="2106236" cy="379206"/>
          </a:xfrm>
          <a:prstGeom prst="rect">
            <a:avLst/>
          </a:prstGeom>
          <a:noFill/>
        </p:spPr>
        <p:txBody>
          <a:bodyPr wrap="square" lIns="0" tIns="0" rIns="0" bIns="0">
            <a:spAutoFit/>
          </a:bodyPr>
          <a:lstStyle/>
          <a:p>
            <a:pPr>
              <a:lnSpc>
                <a:spcPct val="120000"/>
              </a:lnSpc>
              <a:defRPr/>
            </a:pPr>
            <a:r>
              <a:rPr lang="pt-PT" sz="700" b="1" dirty="0">
                <a:solidFill>
                  <a:schemeClr val="bg1"/>
                </a:solidFill>
              </a:rPr>
              <a:t>Date</a:t>
            </a:r>
            <a:r>
              <a:rPr lang="pt-PT" sz="700" dirty="0">
                <a:solidFill>
                  <a:schemeClr val="bg1"/>
                </a:solidFill>
              </a:rPr>
              <a:t> 2025</a:t>
            </a:r>
          </a:p>
          <a:p>
            <a:pPr>
              <a:lnSpc>
                <a:spcPct val="120000"/>
              </a:lnSpc>
              <a:defRPr/>
            </a:pPr>
            <a:r>
              <a:rPr lang="pt-PT" sz="700" b="1" dirty="0" err="1">
                <a:solidFill>
                  <a:schemeClr val="bg1"/>
                </a:solidFill>
              </a:rPr>
              <a:t>Client</a:t>
            </a:r>
            <a:r>
              <a:rPr lang="pt-PT" sz="700" dirty="0">
                <a:solidFill>
                  <a:schemeClr val="bg1"/>
                </a:solidFill>
              </a:rPr>
              <a:t> </a:t>
            </a:r>
            <a:r>
              <a:rPr lang="en-GB" sz="700" dirty="0">
                <a:solidFill>
                  <a:schemeClr val="bg1"/>
                </a:solidFill>
              </a:rPr>
              <a:t>Deloitte</a:t>
            </a:r>
          </a:p>
          <a:p>
            <a:pPr>
              <a:lnSpc>
                <a:spcPct val="120000"/>
              </a:lnSpc>
              <a:defRPr/>
            </a:pPr>
            <a:r>
              <a:rPr lang="pt-PT" sz="700" b="1" dirty="0">
                <a:solidFill>
                  <a:schemeClr val="bg1"/>
                </a:solidFill>
              </a:rPr>
              <a:t>Country </a:t>
            </a:r>
            <a:r>
              <a:rPr lang="pt-PT" sz="700" dirty="0" err="1">
                <a:solidFill>
                  <a:schemeClr val="bg1"/>
                </a:solidFill>
              </a:rPr>
              <a:t>Tunisia</a:t>
            </a:r>
            <a:endParaRPr lang="en-US" sz="700" dirty="0">
              <a:solidFill>
                <a:schemeClr val="bg1"/>
              </a:solidFill>
            </a:endParaRPr>
          </a:p>
        </p:txBody>
      </p:sp>
      <p:sp>
        <p:nvSpPr>
          <p:cNvPr id="77" name="TextBox 76">
            <a:extLst>
              <a:ext uri="{FF2B5EF4-FFF2-40B4-BE49-F238E27FC236}">
                <a16:creationId xmlns:a16="http://schemas.microsoft.com/office/drawing/2014/main" id="{56D78D63-A7B8-D13A-5A03-A2D8D5FEC3B1}"/>
              </a:ext>
            </a:extLst>
          </p:cNvPr>
          <p:cNvSpPr txBox="1"/>
          <p:nvPr/>
        </p:nvSpPr>
        <p:spPr>
          <a:xfrm>
            <a:off x="9397784" y="4646243"/>
            <a:ext cx="2014147" cy="374846"/>
          </a:xfrm>
          <a:prstGeom prst="rect">
            <a:avLst/>
          </a:prstGeom>
          <a:noFill/>
        </p:spPr>
        <p:txBody>
          <a:bodyPr wrap="square" lIns="0" tIns="0" rIns="0" bIns="0" anchor="b" anchorCtr="0">
            <a:spAutoFit/>
          </a:bodyPr>
          <a:lstStyle/>
          <a:p>
            <a:pPr>
              <a:lnSpc>
                <a:spcPct val="120000"/>
              </a:lnSpc>
              <a:defRPr/>
            </a:pPr>
            <a:r>
              <a:rPr lang="en-US" sz="1050" b="1" dirty="0">
                <a:solidFill>
                  <a:schemeClr val="bg1"/>
                </a:solidFill>
              </a:rPr>
              <a:t>Option Study for AI-ready Data Center in Tunisia</a:t>
            </a:r>
          </a:p>
        </p:txBody>
      </p:sp>
      <p:sp>
        <p:nvSpPr>
          <p:cNvPr id="78" name="TextBox 77">
            <a:extLst>
              <a:ext uri="{FF2B5EF4-FFF2-40B4-BE49-F238E27FC236}">
                <a16:creationId xmlns:a16="http://schemas.microsoft.com/office/drawing/2014/main" id="{B747A6FC-04ED-097D-9BF9-46F13B6C511D}"/>
              </a:ext>
            </a:extLst>
          </p:cNvPr>
          <p:cNvSpPr txBox="1"/>
          <p:nvPr/>
        </p:nvSpPr>
        <p:spPr>
          <a:xfrm>
            <a:off x="9397785" y="1137397"/>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Building the future of AI infrastructure in North Africa</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5DA43C54-3FF1-319E-11E7-9D894AC28CFE}"/>
              </a:ext>
            </a:extLst>
          </p:cNvPr>
          <p:cNvSpPr>
            <a:spLocks/>
          </p:cNvSpPr>
          <p:nvPr/>
        </p:nvSpPr>
        <p:spPr>
          <a:xfrm>
            <a:off x="297656" y="1042592"/>
            <a:ext cx="2649252" cy="462358"/>
          </a:xfrm>
          <a:prstGeom prst="rect">
            <a:avLst/>
          </a:prstGeom>
          <a:gradFill>
            <a:gsLst>
              <a:gs pos="0">
                <a:srgbClr val="2A47F7">
                  <a:alpha val="50000"/>
                </a:srgbClr>
              </a:gs>
              <a:gs pos="100000">
                <a:srgbClr val="2A47F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9342E841-0318-3A71-0460-F1EDC5B7D515}"/>
              </a:ext>
            </a:extLst>
          </p:cNvPr>
          <p:cNvSpPr txBox="1"/>
          <p:nvPr/>
        </p:nvSpPr>
        <p:spPr>
          <a:xfrm>
            <a:off x="505118" y="1166062"/>
            <a:ext cx="2120293" cy="1433811"/>
          </a:xfrm>
          <a:prstGeom prst="rect">
            <a:avLst/>
          </a:prstGeom>
          <a:noFill/>
        </p:spPr>
        <p:txBody>
          <a:bodyPr wrap="square" lIns="0" tIns="0" rIns="0" bIns="0" anchor="t" anchorCtr="0">
            <a:noAutofit/>
          </a:bodyPr>
          <a:lstStyle/>
          <a:p>
            <a:r>
              <a:rPr lang="en-US"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Engineering the expansion of Portugal’s largest Data Center</a:t>
            </a:r>
            <a:endParaRPr lang="en-GB" sz="1700" i="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A614F632-94BC-8B07-FD1C-B97E01392EE5}"/>
              </a:ext>
            </a:extLst>
          </p:cNvPr>
          <p:cNvSpPr/>
          <p:nvPr/>
        </p:nvSpPr>
        <p:spPr>
          <a:xfrm>
            <a:off x="297656" y="5680874"/>
            <a:ext cx="2649251"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3-4 | Design​</a:t>
            </a:r>
          </a:p>
        </p:txBody>
      </p:sp>
      <p:sp>
        <p:nvSpPr>
          <p:cNvPr id="8" name="Rectangle 7">
            <a:extLst>
              <a:ext uri="{FF2B5EF4-FFF2-40B4-BE49-F238E27FC236}">
                <a16:creationId xmlns:a16="http://schemas.microsoft.com/office/drawing/2014/main" id="{C575DBC4-DEEA-459E-FB04-EBAF2FAD2DD6}"/>
              </a:ext>
            </a:extLst>
          </p:cNvPr>
          <p:cNvSpPr/>
          <p:nvPr/>
        </p:nvSpPr>
        <p:spPr>
          <a:xfrm>
            <a:off x="3282970" y="5968327"/>
            <a:ext cx="2649251"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3-4 | Design​</a:t>
            </a:r>
          </a:p>
        </p:txBody>
      </p:sp>
      <p:sp>
        <p:nvSpPr>
          <p:cNvPr id="9" name="Rectangle 8">
            <a:extLst>
              <a:ext uri="{FF2B5EF4-FFF2-40B4-BE49-F238E27FC236}">
                <a16:creationId xmlns:a16="http://schemas.microsoft.com/office/drawing/2014/main" id="{3A262C16-C946-7958-3BE1-BBCCDCE9FF04}"/>
              </a:ext>
            </a:extLst>
          </p:cNvPr>
          <p:cNvSpPr/>
          <p:nvPr/>
        </p:nvSpPr>
        <p:spPr>
          <a:xfrm>
            <a:off x="9188337" y="5968326"/>
            <a:ext cx="2651251" cy="282967"/>
          </a:xfrm>
          <a:prstGeom prst="rect">
            <a:avLst/>
          </a:prstGeom>
          <a:solidFill>
            <a:srgbClr val="232F5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0-2 | </a:t>
            </a:r>
            <a:r>
              <a:rPr lang="pt-PT" sz="700" dirty="0">
                <a:solidFill>
                  <a:schemeClr val="bg1"/>
                </a:solidFill>
                <a:cs typeface="Calibri Light" panose="020F0302020204030204" pitchFamily="34" charset="0"/>
              </a:rPr>
              <a:t>Feasibility &amp; Site </a:t>
            </a:r>
            <a:r>
              <a:rPr lang="pt-PT" sz="700" dirty="0" err="1">
                <a:solidFill>
                  <a:schemeClr val="bg1"/>
                </a:solidFill>
                <a:cs typeface="Calibri Light" panose="020F0302020204030204" pitchFamily="34" charset="0"/>
              </a:rPr>
              <a:t>Selection</a:t>
            </a:r>
            <a:r>
              <a:rPr lang="pt-PT" sz="700" dirty="0">
                <a:solidFill>
                  <a:schemeClr val="bg1"/>
                </a:solidFill>
                <a:cs typeface="Calibri Light" panose="020F0302020204030204" pitchFamily="34" charset="0"/>
              </a:rPr>
              <a:t>​</a:t>
            </a:r>
          </a:p>
        </p:txBody>
      </p:sp>
      <p:sp>
        <p:nvSpPr>
          <p:cNvPr id="11" name="Rectangle 10">
            <a:extLst>
              <a:ext uri="{FF2B5EF4-FFF2-40B4-BE49-F238E27FC236}">
                <a16:creationId xmlns:a16="http://schemas.microsoft.com/office/drawing/2014/main" id="{3C7E3DFE-BA29-868A-2E0E-43BE5AA7A020}"/>
              </a:ext>
            </a:extLst>
          </p:cNvPr>
          <p:cNvSpPr/>
          <p:nvPr/>
        </p:nvSpPr>
        <p:spPr>
          <a:xfrm>
            <a:off x="6232142" y="5963843"/>
            <a:ext cx="2651251" cy="282967"/>
          </a:xfrm>
          <a:prstGeom prst="rect">
            <a:avLst/>
          </a:prstGeom>
          <a:solidFill>
            <a:srgbClr val="26B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5-6 | </a:t>
            </a:r>
            <a:r>
              <a:rPr lang="pt-PT" sz="700" b="1" dirty="0" err="1">
                <a:solidFill>
                  <a:schemeClr val="bg1"/>
                </a:solidFill>
                <a:cs typeface="Calibri Light" panose="020F0302020204030204" pitchFamily="34" charset="0"/>
              </a:rPr>
              <a:t>Construction</a:t>
            </a:r>
            <a:r>
              <a:rPr lang="pt-PT" sz="700" b="1" dirty="0">
                <a:solidFill>
                  <a:schemeClr val="bg1"/>
                </a:solidFill>
                <a:cs typeface="Calibri Light" panose="020F0302020204030204" pitchFamily="34" charset="0"/>
              </a:rPr>
              <a:t> </a:t>
            </a:r>
            <a:r>
              <a:rPr lang="pt-PT" sz="700" b="1" dirty="0" err="1">
                <a:solidFill>
                  <a:schemeClr val="bg1"/>
                </a:solidFill>
                <a:cs typeface="Calibri Light" panose="020F0302020204030204" pitchFamily="34" charset="0"/>
              </a:rPr>
              <a:t>Supervision</a:t>
            </a:r>
            <a:r>
              <a:rPr lang="pt-PT" sz="1050" b="1" dirty="0">
                <a:latin typeface="+mj-lt"/>
              </a:rPr>
              <a:t>​</a:t>
            </a:r>
          </a:p>
        </p:txBody>
      </p:sp>
      <p:sp>
        <p:nvSpPr>
          <p:cNvPr id="12" name="Rectangle 11">
            <a:extLst>
              <a:ext uri="{FF2B5EF4-FFF2-40B4-BE49-F238E27FC236}">
                <a16:creationId xmlns:a16="http://schemas.microsoft.com/office/drawing/2014/main" id="{7F0F8286-7531-0432-E6EB-3B1C2A754FC4}"/>
              </a:ext>
            </a:extLst>
          </p:cNvPr>
          <p:cNvSpPr/>
          <p:nvPr/>
        </p:nvSpPr>
        <p:spPr>
          <a:xfrm>
            <a:off x="6234135" y="5680874"/>
            <a:ext cx="2649251" cy="282967"/>
          </a:xfrm>
          <a:prstGeom prst="rect">
            <a:avLst/>
          </a:prstGeom>
          <a:solidFill>
            <a:srgbClr val="2A47F7"/>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pt-PT" sz="700" b="1" dirty="0">
                <a:solidFill>
                  <a:schemeClr val="bg1"/>
                </a:solidFill>
                <a:cs typeface="Calibri Light" panose="020F0302020204030204" pitchFamily="34" charset="0"/>
              </a:rPr>
              <a:t>RIBA </a:t>
            </a:r>
            <a:r>
              <a:rPr lang="pt-PT" sz="700" b="1" dirty="0" err="1">
                <a:solidFill>
                  <a:schemeClr val="bg1"/>
                </a:solidFill>
                <a:cs typeface="Calibri Light" panose="020F0302020204030204" pitchFamily="34" charset="0"/>
              </a:rPr>
              <a:t>Stages</a:t>
            </a:r>
            <a:r>
              <a:rPr lang="pt-PT" sz="700" b="1" dirty="0">
                <a:solidFill>
                  <a:schemeClr val="bg1"/>
                </a:solidFill>
                <a:cs typeface="Calibri Light" panose="020F0302020204030204" pitchFamily="34" charset="0"/>
              </a:rPr>
              <a:t> 3-4 | Design​</a:t>
            </a:r>
          </a:p>
        </p:txBody>
      </p:sp>
      <p:sp>
        <p:nvSpPr>
          <p:cNvPr id="10" name="Text Placeholder 2">
            <a:extLst>
              <a:ext uri="{FF2B5EF4-FFF2-40B4-BE49-F238E27FC236}">
                <a16:creationId xmlns:a16="http://schemas.microsoft.com/office/drawing/2014/main" id="{8E191083-9800-7FFE-22CA-33B8C9E9243E}"/>
              </a:ext>
            </a:extLst>
          </p:cNvPr>
          <p:cNvSpPr txBox="1">
            <a:spLocks/>
          </p:cNvSpPr>
          <p:nvPr/>
        </p:nvSpPr>
        <p:spPr>
          <a:xfrm>
            <a:off x="333376" y="453365"/>
            <a:ext cx="5067300" cy="4768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2400" b="0" kern="1200" spc="0" dirty="0">
                <a:solidFill>
                  <a:srgbClr val="00285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Our Projects</a:t>
            </a:r>
            <a:endParaRPr lang="pt-PT" dirty="0"/>
          </a:p>
        </p:txBody>
      </p:sp>
      <p:cxnSp>
        <p:nvCxnSpPr>
          <p:cNvPr id="13" name="Straight Connector 12">
            <a:extLst>
              <a:ext uri="{FF2B5EF4-FFF2-40B4-BE49-F238E27FC236}">
                <a16:creationId xmlns:a16="http://schemas.microsoft.com/office/drawing/2014/main" id="{A8EF9E11-A4B8-3467-10DB-1E4D61AA5065}"/>
              </a:ext>
            </a:extLst>
          </p:cNvPr>
          <p:cNvCxnSpPr>
            <a:cxnSpLocks/>
          </p:cNvCxnSpPr>
          <p:nvPr/>
        </p:nvCxnSpPr>
        <p:spPr>
          <a:xfrm>
            <a:off x="424106" y="354012"/>
            <a:ext cx="466725" cy="0"/>
          </a:xfrm>
          <a:prstGeom prst="line">
            <a:avLst/>
          </a:prstGeom>
          <a:ln w="19050">
            <a:solidFill>
              <a:srgbClr val="232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79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200" dirty="0" smtClean="0">
            <a:ln>
              <a:noFill/>
            </a:ln>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19561</TotalTime>
  <Words>1726</Words>
  <Application>Microsoft Office PowerPoint</Application>
  <PresentationFormat>Custom</PresentationFormat>
  <Paragraphs>274</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Nuno Campelo - INFRACONSULT</dc:creator>
  <cp:lastModifiedBy>João Rocha</cp:lastModifiedBy>
  <cp:revision>646</cp:revision>
  <cp:lastPrinted>2018-03-27T16:21:52Z</cp:lastPrinted>
  <dcterms:created xsi:type="dcterms:W3CDTF">2018-02-23T10:49:18Z</dcterms:created>
  <dcterms:modified xsi:type="dcterms:W3CDTF">2025-10-28T09:43:32Z</dcterms:modified>
</cp:coreProperties>
</file>